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5"/>
  </p:notesMasterIdLst>
  <p:handoutMasterIdLst>
    <p:handoutMasterId r:id="rId16"/>
  </p:handoutMasterIdLst>
  <p:sldIdLst>
    <p:sldId id="256" r:id="rId2"/>
    <p:sldId id="989" r:id="rId3"/>
    <p:sldId id="988" r:id="rId4"/>
    <p:sldId id="990" r:id="rId5"/>
    <p:sldId id="993" r:id="rId6"/>
    <p:sldId id="865" r:id="rId7"/>
    <p:sldId id="866" r:id="rId8"/>
    <p:sldId id="991" r:id="rId9"/>
    <p:sldId id="992" r:id="rId10"/>
    <p:sldId id="296" r:id="rId11"/>
    <p:sldId id="995" r:id="rId12"/>
    <p:sldId id="994" r:id="rId13"/>
    <p:sldId id="996" r:id="rId14"/>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58F"/>
    <a:srgbClr val="0066CC"/>
    <a:srgbClr val="00CC99"/>
    <a:srgbClr val="000066"/>
    <a:srgbClr val="800080"/>
    <a:srgbClr val="339933"/>
    <a:srgbClr val="0055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964" autoAdjust="0"/>
    <p:restoredTop sz="86347" autoAdjust="0"/>
  </p:normalViewPr>
  <p:slideViewPr>
    <p:cSldViewPr>
      <p:cViewPr varScale="1">
        <p:scale>
          <a:sx n="72" d="100"/>
          <a:sy n="72" d="100"/>
        </p:scale>
        <p:origin x="612" y="7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3834"/>
    </p:cViewPr>
  </p:sorterViewPr>
  <p:notesViewPr>
    <p:cSldViewPr>
      <p:cViewPr varScale="1">
        <p:scale>
          <a:sx n="115" d="100"/>
          <a:sy n="115" d="100"/>
        </p:scale>
        <p:origin x="1554" y="96"/>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80013" y="0"/>
            <a:ext cx="3962400" cy="342900"/>
          </a:xfrm>
          <a:prstGeom prst="rect">
            <a:avLst/>
          </a:prstGeom>
        </p:spPr>
        <p:txBody>
          <a:bodyPr vert="horz" lIns="91440" tIns="45720" rIns="91440" bIns="45720" rtlCol="0"/>
          <a:lstStyle>
            <a:lvl1pPr algn="r">
              <a:defRPr sz="1200"/>
            </a:lvl1pPr>
          </a:lstStyle>
          <a:p>
            <a:fld id="{87598CBC-7392-4938-9D0E-069658D9C505}" type="datetimeFigureOut">
              <a:rPr lang="en-US" smtClean="0"/>
              <a:t>2/27/2019</a:t>
            </a:fld>
            <a:endParaRPr lang="en-US"/>
          </a:p>
        </p:txBody>
      </p:sp>
      <p:sp>
        <p:nvSpPr>
          <p:cNvPr id="4" name="Footer Placeholder 3"/>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80013" y="6513513"/>
            <a:ext cx="3962400" cy="342900"/>
          </a:xfrm>
          <a:prstGeom prst="rect">
            <a:avLst/>
          </a:prstGeom>
        </p:spPr>
        <p:txBody>
          <a:bodyPr vert="horz" lIns="91440" tIns="45720" rIns="91440" bIns="45720" rtlCol="0" anchor="b"/>
          <a:lstStyle>
            <a:lvl1pPr algn="r">
              <a:defRPr sz="1200"/>
            </a:lvl1pPr>
          </a:lstStyle>
          <a:p>
            <a:fld id="{2DBC3C94-ADB4-46B1-BC61-72CBF84972F0}" type="slidenum">
              <a:rPr lang="en-US" smtClean="0"/>
              <a:t>‹#›</a:t>
            </a:fld>
            <a:endParaRPr lang="en-US"/>
          </a:p>
        </p:txBody>
      </p:sp>
    </p:spTree>
    <p:extLst>
      <p:ext uri="{BB962C8B-B14F-4D97-AF65-F5344CB8AC3E}">
        <p14:creationId xmlns:p14="http://schemas.microsoft.com/office/powerpoint/2010/main" val="39495411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2C67E2B9-2989-4216-91D0-E93E0A4063E4}" type="datetimeFigureOut">
              <a:rPr lang="en-US" smtClean="0"/>
              <a:t>2/27/2019</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083657B1-CD47-4C67-B649-D020866CBF80}" type="slidenum">
              <a:rPr lang="en-US" smtClean="0"/>
              <a:t>‹#›</a:t>
            </a:fld>
            <a:endParaRPr lang="en-US"/>
          </a:p>
        </p:txBody>
      </p:sp>
    </p:spTree>
    <p:extLst>
      <p:ext uri="{BB962C8B-B14F-4D97-AF65-F5344CB8AC3E}">
        <p14:creationId xmlns:p14="http://schemas.microsoft.com/office/powerpoint/2010/main" val="227766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23AF9343-06E2-4936-8EF5-2AB33BEC7D12}"/>
              </a:ext>
            </a:extLst>
          </p:cNvPr>
          <p:cNvSpPr>
            <a:spLocks noGrp="1" noRot="1" noChangeAspect="1" noTextEdit="1"/>
          </p:cNvSpPr>
          <p:nvPr>
            <p:ph type="sldImg"/>
          </p:nvPr>
        </p:nvSpPr>
        <p:spPr>
          <a:xfrm>
            <a:off x="457200" y="720725"/>
            <a:ext cx="6400800" cy="3600450"/>
          </a:xfrm>
          <a:ln/>
        </p:spPr>
      </p:sp>
      <p:sp>
        <p:nvSpPr>
          <p:cNvPr id="24579" name="Notes Placeholder 2">
            <a:extLst>
              <a:ext uri="{FF2B5EF4-FFF2-40B4-BE49-F238E27FC236}">
                <a16:creationId xmlns:a16="http://schemas.microsoft.com/office/drawing/2014/main" id="{FA167E38-9995-4E17-9F6E-9F2763AB4B7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65200"/>
            <a:r>
              <a:rPr lang="en-US" altLang="en-US"/>
              <a:t>Health 2020, adopted by European Member States in 2012, strongly emphasizes improving health for all and reducing health inequalities, as well as working across sectors and government to improve leadership and participatory governance for health. </a:t>
            </a:r>
          </a:p>
          <a:p>
            <a:pPr defTabSz="965200"/>
            <a:r>
              <a:rPr lang="en-US" altLang="en-US"/>
              <a:t> </a:t>
            </a:r>
          </a:p>
          <a:p>
            <a:pPr defTabSz="965200"/>
            <a:r>
              <a:rPr lang="en-US" altLang="en-US"/>
              <a:t>Equity, a pillar of Health 2020, is also the cornerstone of the SDGs– reflecting the importance of addressing the needs of poor or disadvantaged groups and leaving no one behind!</a:t>
            </a:r>
          </a:p>
          <a:p>
            <a:pPr defTabSz="965200"/>
            <a:endParaRPr lang="en-US" altLang="en-US"/>
          </a:p>
          <a:p>
            <a:pPr defTabSz="965200"/>
            <a:r>
              <a:rPr lang="en-US" altLang="en-US"/>
              <a:t>The SDGs and Health 2020 are therefore fully aligned, with H2020 being a crucial  regional framework for setting the ground and implementing SDGs in the region.</a:t>
            </a:r>
          </a:p>
        </p:txBody>
      </p:sp>
      <p:sp>
        <p:nvSpPr>
          <p:cNvPr id="24580" name="Slide Number Placeholder 3">
            <a:extLst>
              <a:ext uri="{FF2B5EF4-FFF2-40B4-BE49-F238E27FC236}">
                <a16:creationId xmlns:a16="http://schemas.microsoft.com/office/drawing/2014/main" id="{BB40FFC4-F5E0-443E-8718-71C84D613F2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5A786AE8-6D39-41BE-8D5E-6F59A2764EC4}" type="slidenum">
              <a:rPr lang="en-US" altLang="en-US"/>
              <a:pPr eaLnBrk="1" hangingPunct="1">
                <a:spcBef>
                  <a:spcPct val="0"/>
                </a:spcBef>
              </a:pPr>
              <a:t>7</a:t>
            </a:fld>
            <a:endParaRPr lang="en-US" altLang="en-US"/>
          </a:p>
        </p:txBody>
      </p:sp>
    </p:spTree>
    <p:extLst>
      <p:ext uri="{BB962C8B-B14F-4D97-AF65-F5344CB8AC3E}">
        <p14:creationId xmlns:p14="http://schemas.microsoft.com/office/powerpoint/2010/main" val="3346425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23AF9343-06E2-4936-8EF5-2AB33BEC7D12}"/>
              </a:ext>
            </a:extLst>
          </p:cNvPr>
          <p:cNvSpPr>
            <a:spLocks noGrp="1" noRot="1" noChangeAspect="1" noTextEdit="1"/>
          </p:cNvSpPr>
          <p:nvPr>
            <p:ph type="sldImg"/>
          </p:nvPr>
        </p:nvSpPr>
        <p:spPr>
          <a:xfrm>
            <a:off x="457200" y="720725"/>
            <a:ext cx="6400800" cy="3600450"/>
          </a:xfrm>
          <a:ln/>
        </p:spPr>
      </p:sp>
      <p:sp>
        <p:nvSpPr>
          <p:cNvPr id="24579" name="Notes Placeholder 2">
            <a:extLst>
              <a:ext uri="{FF2B5EF4-FFF2-40B4-BE49-F238E27FC236}">
                <a16:creationId xmlns:a16="http://schemas.microsoft.com/office/drawing/2014/main" id="{FA167E38-9995-4E17-9F6E-9F2763AB4B7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65200"/>
            <a:r>
              <a:rPr lang="en-US" altLang="en-US"/>
              <a:t>Health 2020, adopted by European Member States in 2012, strongly emphasizes improving health for all and reducing health inequalities, as well as working across sectors and government to improve leadership and participatory governance for health. </a:t>
            </a:r>
          </a:p>
          <a:p>
            <a:pPr defTabSz="965200"/>
            <a:r>
              <a:rPr lang="en-US" altLang="en-US"/>
              <a:t> </a:t>
            </a:r>
          </a:p>
          <a:p>
            <a:pPr defTabSz="965200"/>
            <a:r>
              <a:rPr lang="en-US" altLang="en-US"/>
              <a:t>Equity, a pillar of Health 2020, is also the cornerstone of the SDGs– reflecting the importance of addressing the needs of poor or disadvantaged groups and leaving no one behind!</a:t>
            </a:r>
          </a:p>
          <a:p>
            <a:pPr defTabSz="965200"/>
            <a:endParaRPr lang="en-US" altLang="en-US"/>
          </a:p>
          <a:p>
            <a:pPr defTabSz="965200"/>
            <a:r>
              <a:rPr lang="en-US" altLang="en-US"/>
              <a:t>The SDGs and Health 2020 are therefore fully aligned, with H2020 being a crucial  regional framework for setting the ground and implementing SDGs in the region.</a:t>
            </a:r>
          </a:p>
        </p:txBody>
      </p:sp>
      <p:sp>
        <p:nvSpPr>
          <p:cNvPr id="24580" name="Slide Number Placeholder 3">
            <a:extLst>
              <a:ext uri="{FF2B5EF4-FFF2-40B4-BE49-F238E27FC236}">
                <a16:creationId xmlns:a16="http://schemas.microsoft.com/office/drawing/2014/main" id="{BB40FFC4-F5E0-443E-8718-71C84D613F2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5A786AE8-6D39-41BE-8D5E-6F59A2764EC4}" type="slidenum">
              <a:rPr lang="en-US" altLang="en-US"/>
              <a:pPr eaLnBrk="1" hangingPunct="1">
                <a:spcBef>
                  <a:spcPct val="0"/>
                </a:spcBef>
              </a:pPr>
              <a:t>8</a:t>
            </a:fld>
            <a:endParaRPr lang="en-US" altLang="en-US"/>
          </a:p>
        </p:txBody>
      </p:sp>
    </p:spTree>
    <p:extLst>
      <p:ext uri="{BB962C8B-B14F-4D97-AF65-F5344CB8AC3E}">
        <p14:creationId xmlns:p14="http://schemas.microsoft.com/office/powerpoint/2010/main" val="615653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55440" y="620688"/>
            <a:ext cx="10363200" cy="1470025"/>
          </a:xfrm>
        </p:spPr>
        <p:txBody>
          <a:bodyPr/>
          <a:lstStyle/>
          <a:p>
            <a:r>
              <a:rPr lang="en-US" dirty="0"/>
              <a:t>Click to edit Master title style</a:t>
            </a:r>
          </a:p>
        </p:txBody>
      </p:sp>
      <p:sp>
        <p:nvSpPr>
          <p:cNvPr id="3" name="Subtitle 2"/>
          <p:cNvSpPr>
            <a:spLocks noGrp="1"/>
          </p:cNvSpPr>
          <p:nvPr>
            <p:ph type="subTitle" idx="1"/>
          </p:nvPr>
        </p:nvSpPr>
        <p:spPr>
          <a:xfrm>
            <a:off x="1396752" y="25527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E3144278-093F-4178-ABD2-CBB9C117E4A8}" type="datetimeFigureOut">
              <a:rPr lang="en-US" smtClean="0"/>
              <a:t>2/27/2019</a:t>
            </a:fld>
            <a:endParaRPr lang="en-US"/>
          </a:p>
        </p:txBody>
      </p:sp>
      <p:sp>
        <p:nvSpPr>
          <p:cNvPr id="5" name="Footer Placeholder 4"/>
          <p:cNvSpPr>
            <a:spLocks noGrp="1"/>
          </p:cNvSpPr>
          <p:nvPr>
            <p:ph type="ftr" sz="quarter" idx="11"/>
          </p:nvPr>
        </p:nvSpPr>
        <p:spPr>
          <a:xfrm>
            <a:off x="5663952" y="-1000383"/>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08CC12AE-189F-46E6-94BB-12FB54E35028}" type="slidenum">
              <a:rPr lang="en-US" smtClean="0"/>
              <a:t>‹#›</a:t>
            </a:fld>
            <a:endParaRPr lang="en-US"/>
          </a:p>
        </p:txBody>
      </p:sp>
    </p:spTree>
    <p:extLst>
      <p:ext uri="{BB962C8B-B14F-4D97-AF65-F5344CB8AC3E}">
        <p14:creationId xmlns:p14="http://schemas.microsoft.com/office/powerpoint/2010/main" val="609019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E3144278-093F-4178-ABD2-CBB9C117E4A8}" type="datetimeFigureOut">
              <a:rPr lang="en-US" smtClean="0"/>
              <a:t>2/27/2019</a:t>
            </a:fld>
            <a:endParaRPr lang="en-US"/>
          </a:p>
        </p:txBody>
      </p:sp>
      <p:sp>
        <p:nvSpPr>
          <p:cNvPr id="5" name="Footer Placeholder 4"/>
          <p:cNvSpPr>
            <a:spLocks noGrp="1"/>
          </p:cNvSpPr>
          <p:nvPr>
            <p:ph type="ftr" sz="quarter" idx="11"/>
          </p:nvPr>
        </p:nvSpPr>
        <p:spPr>
          <a:xfrm>
            <a:off x="5663952" y="-1000383"/>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08CC12AE-189F-46E6-94BB-12FB54E35028}" type="slidenum">
              <a:rPr lang="en-US" smtClean="0"/>
              <a:t>‹#›</a:t>
            </a:fld>
            <a:endParaRPr lang="en-US"/>
          </a:p>
        </p:txBody>
      </p:sp>
    </p:spTree>
    <p:extLst>
      <p:ext uri="{BB962C8B-B14F-4D97-AF65-F5344CB8AC3E}">
        <p14:creationId xmlns:p14="http://schemas.microsoft.com/office/powerpoint/2010/main" val="2902777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E3144278-093F-4178-ABD2-CBB9C117E4A8}" type="datetimeFigureOut">
              <a:rPr lang="en-US" smtClean="0"/>
              <a:t>2/27/2019</a:t>
            </a:fld>
            <a:endParaRPr lang="en-US"/>
          </a:p>
        </p:txBody>
      </p:sp>
      <p:sp>
        <p:nvSpPr>
          <p:cNvPr id="5" name="Footer Placeholder 4"/>
          <p:cNvSpPr>
            <a:spLocks noGrp="1"/>
          </p:cNvSpPr>
          <p:nvPr>
            <p:ph type="ftr" sz="quarter" idx="11"/>
          </p:nvPr>
        </p:nvSpPr>
        <p:spPr>
          <a:xfrm>
            <a:off x="5663952" y="-1000383"/>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08CC12AE-189F-46E6-94BB-12FB54E35028}" type="slidenum">
              <a:rPr lang="en-US" smtClean="0"/>
              <a:t>‹#›</a:t>
            </a:fld>
            <a:endParaRPr lang="en-US"/>
          </a:p>
        </p:txBody>
      </p:sp>
    </p:spTree>
    <p:extLst>
      <p:ext uri="{BB962C8B-B14F-4D97-AF65-F5344CB8AC3E}">
        <p14:creationId xmlns:p14="http://schemas.microsoft.com/office/powerpoint/2010/main" val="2035821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3200"/>
            <a:ext cx="10972800" cy="754096"/>
          </a:xfrm>
        </p:spPr>
        <p:txBody>
          <a:bodyPr anchor="b" anchorCtr="0">
            <a:normAutofit/>
          </a:bodyPr>
          <a:lstStyle>
            <a:lvl1pPr algn="l">
              <a:defRPr sz="320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09600" y="980729"/>
            <a:ext cx="10972800" cy="4464497"/>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E3144278-093F-4178-ABD2-CBB9C117E4A8}" type="datetimeFigureOut">
              <a:rPr lang="en-US" smtClean="0"/>
              <a:t>2/27/2019</a:t>
            </a:fld>
            <a:endParaRPr lang="en-US"/>
          </a:p>
        </p:txBody>
      </p:sp>
      <p:sp>
        <p:nvSpPr>
          <p:cNvPr id="5" name="Footer Placeholder 4"/>
          <p:cNvSpPr>
            <a:spLocks noGrp="1"/>
          </p:cNvSpPr>
          <p:nvPr>
            <p:ph type="ftr" sz="quarter" idx="11"/>
          </p:nvPr>
        </p:nvSpPr>
        <p:spPr>
          <a:xfrm>
            <a:off x="5663952" y="-1000383"/>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08CC12AE-189F-46E6-94BB-12FB54E35028}" type="slidenum">
              <a:rPr lang="en-US" smtClean="0"/>
              <a:t>‹#›</a:t>
            </a:fld>
            <a:endParaRPr lang="en-US"/>
          </a:p>
        </p:txBody>
      </p:sp>
    </p:spTree>
    <p:extLst>
      <p:ext uri="{BB962C8B-B14F-4D97-AF65-F5344CB8AC3E}">
        <p14:creationId xmlns:p14="http://schemas.microsoft.com/office/powerpoint/2010/main" val="43255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E3144278-093F-4178-ABD2-CBB9C117E4A8}" type="datetimeFigureOut">
              <a:rPr lang="en-US" smtClean="0"/>
              <a:t>2/27/2019</a:t>
            </a:fld>
            <a:endParaRPr lang="en-US"/>
          </a:p>
        </p:txBody>
      </p:sp>
      <p:sp>
        <p:nvSpPr>
          <p:cNvPr id="5" name="Footer Placeholder 4"/>
          <p:cNvSpPr>
            <a:spLocks noGrp="1"/>
          </p:cNvSpPr>
          <p:nvPr>
            <p:ph type="ftr" sz="quarter" idx="11"/>
          </p:nvPr>
        </p:nvSpPr>
        <p:spPr>
          <a:xfrm>
            <a:off x="5663952" y="-1000383"/>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08CC12AE-189F-46E6-94BB-12FB54E35028}" type="slidenum">
              <a:rPr lang="en-US" smtClean="0"/>
              <a:t>‹#›</a:t>
            </a:fld>
            <a:endParaRPr lang="en-US"/>
          </a:p>
        </p:txBody>
      </p:sp>
    </p:spTree>
    <p:extLst>
      <p:ext uri="{BB962C8B-B14F-4D97-AF65-F5344CB8AC3E}">
        <p14:creationId xmlns:p14="http://schemas.microsoft.com/office/powerpoint/2010/main" val="2232344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2"/>
            <a:ext cx="2844800" cy="365125"/>
          </a:xfrm>
          <a:prstGeom prst="rect">
            <a:avLst/>
          </a:prstGeom>
        </p:spPr>
        <p:txBody>
          <a:bodyPr/>
          <a:lstStyle/>
          <a:p>
            <a:fld id="{E3144278-093F-4178-ABD2-CBB9C117E4A8}" type="datetimeFigureOut">
              <a:rPr lang="en-US" smtClean="0"/>
              <a:t>2/27/2019</a:t>
            </a:fld>
            <a:endParaRPr lang="en-US"/>
          </a:p>
        </p:txBody>
      </p:sp>
      <p:sp>
        <p:nvSpPr>
          <p:cNvPr id="6" name="Footer Placeholder 5"/>
          <p:cNvSpPr>
            <a:spLocks noGrp="1"/>
          </p:cNvSpPr>
          <p:nvPr>
            <p:ph type="ftr" sz="quarter" idx="11"/>
          </p:nvPr>
        </p:nvSpPr>
        <p:spPr>
          <a:xfrm>
            <a:off x="5663952" y="-1000383"/>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2"/>
            <a:ext cx="2844800" cy="365125"/>
          </a:xfrm>
          <a:prstGeom prst="rect">
            <a:avLst/>
          </a:prstGeom>
        </p:spPr>
        <p:txBody>
          <a:bodyPr/>
          <a:lstStyle/>
          <a:p>
            <a:fld id="{08CC12AE-189F-46E6-94BB-12FB54E35028}" type="slidenum">
              <a:rPr lang="en-US" smtClean="0"/>
              <a:t>‹#›</a:t>
            </a:fld>
            <a:endParaRPr lang="en-US"/>
          </a:p>
        </p:txBody>
      </p:sp>
    </p:spTree>
    <p:extLst>
      <p:ext uri="{BB962C8B-B14F-4D97-AF65-F5344CB8AC3E}">
        <p14:creationId xmlns:p14="http://schemas.microsoft.com/office/powerpoint/2010/main" val="2443997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2"/>
            <a:ext cx="2844800" cy="365125"/>
          </a:xfrm>
          <a:prstGeom prst="rect">
            <a:avLst/>
          </a:prstGeom>
        </p:spPr>
        <p:txBody>
          <a:bodyPr/>
          <a:lstStyle/>
          <a:p>
            <a:fld id="{E3144278-093F-4178-ABD2-CBB9C117E4A8}" type="datetimeFigureOut">
              <a:rPr lang="en-US" smtClean="0"/>
              <a:t>2/27/2019</a:t>
            </a:fld>
            <a:endParaRPr lang="en-US"/>
          </a:p>
        </p:txBody>
      </p:sp>
      <p:sp>
        <p:nvSpPr>
          <p:cNvPr id="8" name="Footer Placeholder 7"/>
          <p:cNvSpPr>
            <a:spLocks noGrp="1"/>
          </p:cNvSpPr>
          <p:nvPr>
            <p:ph type="ftr" sz="quarter" idx="11"/>
          </p:nvPr>
        </p:nvSpPr>
        <p:spPr>
          <a:xfrm>
            <a:off x="5663952" y="-1000383"/>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37600" y="6356352"/>
            <a:ext cx="2844800" cy="365125"/>
          </a:xfrm>
          <a:prstGeom prst="rect">
            <a:avLst/>
          </a:prstGeom>
        </p:spPr>
        <p:txBody>
          <a:bodyPr/>
          <a:lstStyle/>
          <a:p>
            <a:fld id="{08CC12AE-189F-46E6-94BB-12FB54E35028}" type="slidenum">
              <a:rPr lang="en-US" smtClean="0"/>
              <a:t>‹#›</a:t>
            </a:fld>
            <a:endParaRPr lang="en-US"/>
          </a:p>
        </p:txBody>
      </p:sp>
    </p:spTree>
    <p:extLst>
      <p:ext uri="{BB962C8B-B14F-4D97-AF65-F5344CB8AC3E}">
        <p14:creationId xmlns:p14="http://schemas.microsoft.com/office/powerpoint/2010/main" val="3167199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2"/>
            <a:ext cx="2844800" cy="365125"/>
          </a:xfrm>
          <a:prstGeom prst="rect">
            <a:avLst/>
          </a:prstGeom>
        </p:spPr>
        <p:txBody>
          <a:bodyPr/>
          <a:lstStyle/>
          <a:p>
            <a:fld id="{E3144278-093F-4178-ABD2-CBB9C117E4A8}" type="datetimeFigureOut">
              <a:rPr lang="en-US" smtClean="0"/>
              <a:t>2/27/2019</a:t>
            </a:fld>
            <a:endParaRPr lang="en-US"/>
          </a:p>
        </p:txBody>
      </p:sp>
      <p:sp>
        <p:nvSpPr>
          <p:cNvPr id="4" name="Footer Placeholder 3"/>
          <p:cNvSpPr>
            <a:spLocks noGrp="1"/>
          </p:cNvSpPr>
          <p:nvPr>
            <p:ph type="ftr" sz="quarter" idx="11"/>
          </p:nvPr>
        </p:nvSpPr>
        <p:spPr>
          <a:xfrm>
            <a:off x="5663952" y="-1000383"/>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2"/>
            <a:ext cx="2844800" cy="365125"/>
          </a:xfrm>
          <a:prstGeom prst="rect">
            <a:avLst/>
          </a:prstGeom>
        </p:spPr>
        <p:txBody>
          <a:bodyPr/>
          <a:lstStyle/>
          <a:p>
            <a:fld id="{08CC12AE-189F-46E6-94BB-12FB54E35028}" type="slidenum">
              <a:rPr lang="en-US" smtClean="0"/>
              <a:t>‹#›</a:t>
            </a:fld>
            <a:endParaRPr lang="en-US"/>
          </a:p>
        </p:txBody>
      </p:sp>
    </p:spTree>
    <p:extLst>
      <p:ext uri="{BB962C8B-B14F-4D97-AF65-F5344CB8AC3E}">
        <p14:creationId xmlns:p14="http://schemas.microsoft.com/office/powerpoint/2010/main" val="3628316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ext Placeholder 5"/>
          <p:cNvSpPr>
            <a:spLocks noGrp="1"/>
          </p:cNvSpPr>
          <p:nvPr>
            <p:ph type="body" sz="quarter" idx="16"/>
          </p:nvPr>
        </p:nvSpPr>
        <p:spPr>
          <a:xfrm>
            <a:off x="9495913" y="6476049"/>
            <a:ext cx="2195259" cy="247651"/>
          </a:xfrm>
        </p:spPr>
        <p:txBody>
          <a:bodyPr/>
          <a:lstStyle>
            <a:lvl1pPr marL="0" indent="0">
              <a:buNone/>
              <a:defRPr/>
            </a:lvl1pPr>
          </a:lstStyle>
          <a:p>
            <a:pPr marL="0" indent="0">
              <a:buNone/>
            </a:pPr>
            <a:r>
              <a:rPr lang="en-GB" sz="800" b="0" dirty="0">
                <a:solidFill>
                  <a:schemeClr val="bg1"/>
                </a:solidFill>
              </a:rPr>
              <a:t>www.euro.who.int</a:t>
            </a:r>
          </a:p>
        </p:txBody>
      </p:sp>
      <p:sp>
        <p:nvSpPr>
          <p:cNvPr id="7" name="Title 8"/>
          <p:cNvSpPr>
            <a:spLocks noGrp="1"/>
          </p:cNvSpPr>
          <p:nvPr>
            <p:ph type="ctrTitle"/>
          </p:nvPr>
        </p:nvSpPr>
        <p:spPr>
          <a:xfrm>
            <a:off x="0" y="3717032"/>
            <a:ext cx="12192000" cy="1080120"/>
          </a:xfrm>
        </p:spPr>
        <p:txBody>
          <a:bodyPr/>
          <a:lstStyle/>
          <a:p>
            <a:pPr algn="ctr"/>
            <a:r>
              <a:rPr lang="en-GB" dirty="0">
                <a:solidFill>
                  <a:schemeClr val="bg1"/>
                </a:solidFill>
              </a:rPr>
              <a:t>Thank you</a:t>
            </a:r>
          </a:p>
        </p:txBody>
      </p:sp>
      <p:sp>
        <p:nvSpPr>
          <p:cNvPr id="9" name="Text Placeholder 5">
            <a:extLst>
              <a:ext uri="{FF2B5EF4-FFF2-40B4-BE49-F238E27FC236}">
                <a16:creationId xmlns:a16="http://schemas.microsoft.com/office/drawing/2014/main" id="{8F4C1160-FF8C-4189-AB19-6D5EAF1B72D6}"/>
              </a:ext>
            </a:extLst>
          </p:cNvPr>
          <p:cNvSpPr>
            <a:spLocks noGrp="1"/>
          </p:cNvSpPr>
          <p:nvPr>
            <p:ph type="body" sz="quarter" idx="17" hasCustomPrompt="1"/>
          </p:nvPr>
        </p:nvSpPr>
        <p:spPr>
          <a:xfrm>
            <a:off x="143339" y="6464783"/>
            <a:ext cx="2195259" cy="247651"/>
          </a:xfrm>
        </p:spPr>
        <p:txBody>
          <a:bodyPr/>
          <a:lstStyle>
            <a:lvl1pPr marL="0" indent="0">
              <a:buNone/>
              <a:defRPr/>
            </a:lvl1pPr>
          </a:lstStyle>
          <a:p>
            <a:pPr marL="0" indent="0">
              <a:buNone/>
            </a:pPr>
            <a:r>
              <a:rPr lang="en-GB" sz="800" b="0" dirty="0">
                <a:solidFill>
                  <a:schemeClr val="bg1"/>
                </a:solidFill>
              </a:rPr>
              <a:t>Photo: Diana Robinson</a:t>
            </a:r>
          </a:p>
        </p:txBody>
      </p:sp>
      <p:pic>
        <p:nvPicPr>
          <p:cNvPr id="3" name="Picture 2">
            <a:extLst>
              <a:ext uri="{FF2B5EF4-FFF2-40B4-BE49-F238E27FC236}">
                <a16:creationId xmlns:a16="http://schemas.microsoft.com/office/drawing/2014/main" id="{5BDE36CB-440B-43B0-A314-6609137D26D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62" r="249"/>
          <a:stretch/>
        </p:blipFill>
        <p:spPr>
          <a:xfrm>
            <a:off x="-19288" y="-9011"/>
            <a:ext cx="12242359" cy="6916383"/>
          </a:xfrm>
          <a:prstGeom prst="rect">
            <a:avLst/>
          </a:prstGeom>
        </p:spPr>
      </p:pic>
    </p:spTree>
    <p:extLst>
      <p:ext uri="{BB962C8B-B14F-4D97-AF65-F5344CB8AC3E}">
        <p14:creationId xmlns:p14="http://schemas.microsoft.com/office/powerpoint/2010/main" val="2722220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2"/>
            <a:ext cx="2844800" cy="365125"/>
          </a:xfrm>
          <a:prstGeom prst="rect">
            <a:avLst/>
          </a:prstGeom>
        </p:spPr>
        <p:txBody>
          <a:bodyPr/>
          <a:lstStyle/>
          <a:p>
            <a:fld id="{E3144278-093F-4178-ABD2-CBB9C117E4A8}" type="datetimeFigureOut">
              <a:rPr lang="en-US" smtClean="0"/>
              <a:t>2/27/2019</a:t>
            </a:fld>
            <a:endParaRPr lang="en-US"/>
          </a:p>
        </p:txBody>
      </p:sp>
      <p:sp>
        <p:nvSpPr>
          <p:cNvPr id="6" name="Footer Placeholder 5"/>
          <p:cNvSpPr>
            <a:spLocks noGrp="1"/>
          </p:cNvSpPr>
          <p:nvPr>
            <p:ph type="ftr" sz="quarter" idx="11"/>
          </p:nvPr>
        </p:nvSpPr>
        <p:spPr>
          <a:xfrm>
            <a:off x="5663952" y="-1000383"/>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2"/>
            <a:ext cx="2844800" cy="365125"/>
          </a:xfrm>
          <a:prstGeom prst="rect">
            <a:avLst/>
          </a:prstGeom>
        </p:spPr>
        <p:txBody>
          <a:bodyPr/>
          <a:lstStyle/>
          <a:p>
            <a:fld id="{08CC12AE-189F-46E6-94BB-12FB54E35028}" type="slidenum">
              <a:rPr lang="en-US" smtClean="0"/>
              <a:t>‹#›</a:t>
            </a:fld>
            <a:endParaRPr lang="en-US"/>
          </a:p>
        </p:txBody>
      </p:sp>
    </p:spTree>
    <p:extLst>
      <p:ext uri="{BB962C8B-B14F-4D97-AF65-F5344CB8AC3E}">
        <p14:creationId xmlns:p14="http://schemas.microsoft.com/office/powerpoint/2010/main" val="2036857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2"/>
            <a:ext cx="2844800" cy="365125"/>
          </a:xfrm>
          <a:prstGeom prst="rect">
            <a:avLst/>
          </a:prstGeom>
        </p:spPr>
        <p:txBody>
          <a:bodyPr/>
          <a:lstStyle/>
          <a:p>
            <a:fld id="{E3144278-093F-4178-ABD2-CBB9C117E4A8}" type="datetimeFigureOut">
              <a:rPr lang="en-US" smtClean="0"/>
              <a:t>2/27/2019</a:t>
            </a:fld>
            <a:endParaRPr lang="en-US"/>
          </a:p>
        </p:txBody>
      </p:sp>
      <p:sp>
        <p:nvSpPr>
          <p:cNvPr id="6" name="Footer Placeholder 5"/>
          <p:cNvSpPr>
            <a:spLocks noGrp="1"/>
          </p:cNvSpPr>
          <p:nvPr>
            <p:ph type="ftr" sz="quarter" idx="11"/>
          </p:nvPr>
        </p:nvSpPr>
        <p:spPr>
          <a:xfrm>
            <a:off x="5663952" y="-1000383"/>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2"/>
            <a:ext cx="2844800" cy="365125"/>
          </a:xfrm>
          <a:prstGeom prst="rect">
            <a:avLst/>
          </a:prstGeom>
        </p:spPr>
        <p:txBody>
          <a:bodyPr/>
          <a:lstStyle/>
          <a:p>
            <a:fld id="{08CC12AE-189F-46E6-94BB-12FB54E35028}" type="slidenum">
              <a:rPr lang="en-US" smtClean="0"/>
              <a:t>‹#›</a:t>
            </a:fld>
            <a:endParaRPr lang="en-US"/>
          </a:p>
        </p:txBody>
      </p:sp>
    </p:spTree>
    <p:extLst>
      <p:ext uri="{BB962C8B-B14F-4D97-AF65-F5344CB8AC3E}">
        <p14:creationId xmlns:p14="http://schemas.microsoft.com/office/powerpoint/2010/main" val="4263492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F8E0C8A-0664-43D7-B000-FC3725EEB73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5888556"/>
            <a:ext cx="12188952" cy="1014984"/>
          </a:xfrm>
          <a:prstGeom prst="rect">
            <a:avLst/>
          </a:prstGeom>
        </p:spPr>
      </p:pic>
      <p:sp>
        <p:nvSpPr>
          <p:cNvPr id="2" name="Title Placeholder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2"/>
            <a:ext cx="10972800" cy="384502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txBox="1">
            <a:spLocks/>
          </p:cNvSpPr>
          <p:nvPr userDrawn="1"/>
        </p:nvSpPr>
        <p:spPr>
          <a:xfrm>
            <a:off x="9345168" y="6597352"/>
            <a:ext cx="2844800" cy="2880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dirty="0">
                <a:solidFill>
                  <a:schemeClr val="bg1"/>
                </a:solidFill>
                <a:latin typeface="Arial" panose="020B0604020202020204" pitchFamily="34" charset="0"/>
                <a:cs typeface="Arial" panose="020B0604020202020204" pitchFamily="34" charset="0"/>
              </a:rPr>
              <a:t>(</a:t>
            </a:r>
            <a:fld id="{08CC12AE-189F-46E6-94BB-12FB54E35028}" type="slidenum">
              <a:rPr lang="en-US" sz="800" smtClean="0">
                <a:solidFill>
                  <a:schemeClr val="bg1"/>
                </a:solidFill>
                <a:latin typeface="Arial" panose="020B0604020202020204" pitchFamily="34" charset="0"/>
                <a:cs typeface="Arial" panose="020B0604020202020204" pitchFamily="34" charset="0"/>
              </a:rPr>
              <a:pPr algn="r"/>
              <a:t>‹#›</a:t>
            </a:fld>
            <a:r>
              <a:rPr lang="en-US" sz="800" dirty="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837903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4000" kern="1200">
          <a:solidFill>
            <a:srgbClr val="00558E"/>
          </a:solidFill>
          <a:latin typeface="Arial Unicode MS" panose="020B0604020202020204" pitchFamily="34" charset="-128"/>
          <a:ea typeface="Arial Unicode MS" panose="020B0604020202020204" pitchFamily="34" charset="-128"/>
          <a:cs typeface="Arial Unicode MS" panose="020B0604020202020204" pitchFamily="34" charset="-128"/>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2184920" y="1340768"/>
            <a:ext cx="11665296" cy="1344149"/>
          </a:xfrm>
        </p:spPr>
        <p:txBody>
          <a:bodyPr>
            <a:noAutofit/>
          </a:bodyPr>
          <a:lstStyle/>
          <a:p>
            <a:pPr algn="ctr"/>
            <a:br>
              <a:rPr lang="en-GB" sz="800" b="1" dirty="0"/>
            </a:br>
            <a:r>
              <a:rPr lang="en-GB" sz="800" b="1" dirty="0"/>
              <a:t> </a:t>
            </a:r>
            <a:br>
              <a:rPr lang="en-GB" sz="800" b="1" dirty="0"/>
            </a:br>
            <a:br>
              <a:rPr lang="en-GB" sz="800" b="1" dirty="0"/>
            </a:br>
            <a:r>
              <a:rPr lang="en-GB" sz="3400" b="1" dirty="0"/>
              <a:t>The birth of </a:t>
            </a:r>
            <a:br>
              <a:rPr lang="en-GB" sz="3400" b="1" dirty="0"/>
            </a:br>
            <a:r>
              <a:rPr lang="en-GB" sz="3400" b="1" dirty="0"/>
              <a:t>primary health care: </a:t>
            </a:r>
            <a:br>
              <a:rPr lang="en-GB" sz="3400" b="1" dirty="0"/>
            </a:br>
            <a:r>
              <a:rPr lang="en-GB" sz="3400" b="1" dirty="0"/>
              <a:t>Celebrating 40 years </a:t>
            </a:r>
            <a:br>
              <a:rPr lang="en-GB" sz="3400" b="1" dirty="0"/>
            </a:br>
            <a:r>
              <a:rPr lang="en-GB" sz="3400" b="1" dirty="0"/>
              <a:t>of the </a:t>
            </a:r>
            <a:br>
              <a:rPr lang="en-GB" sz="3400" b="1" dirty="0"/>
            </a:br>
            <a:r>
              <a:rPr lang="en-GB" sz="3400" b="1" dirty="0"/>
              <a:t>Alma Ata Declaration</a:t>
            </a:r>
            <a:br>
              <a:rPr lang="en-GB" dirty="0"/>
            </a:br>
            <a:br>
              <a:rPr lang="en-US" sz="3200" dirty="0">
                <a:solidFill>
                  <a:srgbClr val="005599"/>
                </a:solidFill>
                <a:latin typeface="Arial" panose="020B0604020202020204" pitchFamily="34" charset="0"/>
                <a:cs typeface="Arial" panose="020B0604020202020204" pitchFamily="34" charset="0"/>
              </a:rPr>
            </a:br>
            <a:endParaRPr lang="en-US" sz="3200" dirty="0">
              <a:solidFill>
                <a:srgbClr val="005599"/>
              </a:solidFill>
              <a:latin typeface="Arial" panose="020B0604020202020204" pitchFamily="34" charset="0"/>
              <a:cs typeface="Arial" panose="020B0604020202020204" pitchFamily="34" charset="0"/>
            </a:endParaRPr>
          </a:p>
        </p:txBody>
      </p:sp>
      <p:sp>
        <p:nvSpPr>
          <p:cNvPr id="5" name="Subtitle 2"/>
          <p:cNvSpPr>
            <a:spLocks noGrp="1"/>
          </p:cNvSpPr>
          <p:nvPr>
            <p:ph type="subTitle" idx="1"/>
          </p:nvPr>
        </p:nvSpPr>
        <p:spPr>
          <a:xfrm>
            <a:off x="1055440" y="4077072"/>
            <a:ext cx="8676964" cy="1068319"/>
          </a:xfrm>
        </p:spPr>
        <p:txBody>
          <a:bodyPr>
            <a:noAutofit/>
          </a:bodyPr>
          <a:lstStyle/>
          <a:p>
            <a:r>
              <a:rPr lang="en-GB" sz="2400" dirty="0">
                <a:solidFill>
                  <a:schemeClr val="accent5">
                    <a:lumMod val="75000"/>
                  </a:schemeClr>
                </a:solidFill>
                <a:latin typeface="Arial" panose="020B0604020202020204" pitchFamily="34" charset="0"/>
                <a:cs typeface="Arial" panose="020B0604020202020204" pitchFamily="34" charset="0"/>
              </a:rPr>
              <a:t>Dr Claudia Stein</a:t>
            </a:r>
          </a:p>
          <a:p>
            <a:r>
              <a:rPr lang="en-GB" sz="2400" dirty="0">
                <a:solidFill>
                  <a:schemeClr val="accent5">
                    <a:lumMod val="75000"/>
                  </a:schemeClr>
                </a:solidFill>
                <a:latin typeface="Arial" panose="020B0604020202020204" pitchFamily="34" charset="0"/>
                <a:cs typeface="Arial" panose="020B0604020202020204" pitchFamily="34" charset="0"/>
              </a:rPr>
              <a:t>Director</a:t>
            </a:r>
          </a:p>
          <a:p>
            <a:r>
              <a:rPr lang="en-GB" sz="2400" dirty="0">
                <a:solidFill>
                  <a:schemeClr val="accent5">
                    <a:lumMod val="75000"/>
                  </a:schemeClr>
                </a:solidFill>
                <a:latin typeface="Arial" panose="020B0604020202020204" pitchFamily="34" charset="0"/>
                <a:cs typeface="Arial" panose="020B0604020202020204" pitchFamily="34" charset="0"/>
              </a:rPr>
              <a:t>Division of Information, Evidence, Research and Innovation</a:t>
            </a:r>
          </a:p>
        </p:txBody>
      </p:sp>
      <p:pic>
        <p:nvPicPr>
          <p:cNvPr id="1028" name="Picture 4" descr="Image result for halfdan mahler health for all">
            <a:extLst>
              <a:ext uri="{FF2B5EF4-FFF2-40B4-BE49-F238E27FC236}">
                <a16:creationId xmlns:a16="http://schemas.microsoft.com/office/drawing/2014/main" id="{57567129-1AE5-4607-9050-0CED60F24B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23526">
            <a:off x="7041044" y="416945"/>
            <a:ext cx="5066991" cy="3766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4302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35DB1-952F-4EE0-B801-EBA8DE334FB5}"/>
              </a:ext>
            </a:extLst>
          </p:cNvPr>
          <p:cNvSpPr>
            <a:spLocks noGrp="1"/>
          </p:cNvSpPr>
          <p:nvPr>
            <p:ph type="title"/>
          </p:nvPr>
        </p:nvSpPr>
        <p:spPr/>
        <p:txBody>
          <a:bodyPr/>
          <a:lstStyle/>
          <a:p>
            <a:endParaRPr lang="en-GB" dirty="0"/>
          </a:p>
        </p:txBody>
      </p:sp>
      <p:pic>
        <p:nvPicPr>
          <p:cNvPr id="5" name="Content Placeholder 4">
            <a:extLst>
              <a:ext uri="{FF2B5EF4-FFF2-40B4-BE49-F238E27FC236}">
                <a16:creationId xmlns:a16="http://schemas.microsoft.com/office/drawing/2014/main" id="{8DFABE63-1FE2-42C2-987B-3DAE16D71C9D}"/>
              </a:ext>
            </a:extLst>
          </p:cNvPr>
          <p:cNvPicPr>
            <a:picLocks noGrp="1" noChangeAspect="1"/>
          </p:cNvPicPr>
          <p:nvPr>
            <p:ph idx="1"/>
          </p:nvPr>
        </p:nvPicPr>
        <p:blipFill rotWithShape="1">
          <a:blip r:embed="rId2"/>
          <a:srcRect l="24487" t="10424" r="25633" b="5696"/>
          <a:stretch/>
        </p:blipFill>
        <p:spPr>
          <a:xfrm>
            <a:off x="4686036" y="-103173"/>
            <a:ext cx="7471904" cy="7064346"/>
          </a:xfrm>
          <a:prstGeom prst="rect">
            <a:avLst/>
          </a:prstGeom>
        </p:spPr>
      </p:pic>
      <p:pic>
        <p:nvPicPr>
          <p:cNvPr id="4" name="Picture 3">
            <a:extLst>
              <a:ext uri="{FF2B5EF4-FFF2-40B4-BE49-F238E27FC236}">
                <a16:creationId xmlns:a16="http://schemas.microsoft.com/office/drawing/2014/main" id="{2E44657D-9415-4921-890F-6B20BF766758}"/>
              </a:ext>
            </a:extLst>
          </p:cNvPr>
          <p:cNvPicPr>
            <a:picLocks noChangeAspect="1"/>
          </p:cNvPicPr>
          <p:nvPr/>
        </p:nvPicPr>
        <p:blipFill rotWithShape="1">
          <a:blip r:embed="rId3"/>
          <a:srcRect l="36915" t="16230" r="38394" b="25447"/>
          <a:stretch/>
        </p:blipFill>
        <p:spPr>
          <a:xfrm>
            <a:off x="-23520" y="0"/>
            <a:ext cx="4722423" cy="6858000"/>
          </a:xfrm>
          <a:prstGeom prst="rect">
            <a:avLst/>
          </a:prstGeom>
        </p:spPr>
      </p:pic>
      <p:sp>
        <p:nvSpPr>
          <p:cNvPr id="7" name="AutoShape 14">
            <a:extLst>
              <a:ext uri="{FF2B5EF4-FFF2-40B4-BE49-F238E27FC236}">
                <a16:creationId xmlns:a16="http://schemas.microsoft.com/office/drawing/2014/main" id="{C932887C-0E0B-4784-B9CC-FA56B92FD04D}"/>
              </a:ext>
            </a:extLst>
          </p:cNvPr>
          <p:cNvSpPr>
            <a:spLocks noChangeArrowheads="1"/>
          </p:cNvSpPr>
          <p:nvPr/>
        </p:nvSpPr>
        <p:spPr bwMode="auto">
          <a:xfrm>
            <a:off x="6690079" y="2269103"/>
            <a:ext cx="3744416" cy="1159897"/>
          </a:xfrm>
          <a:prstGeom prst="wedgeRoundRectCallout">
            <a:avLst>
              <a:gd name="adj1" fmla="val -126294"/>
              <a:gd name="adj2" fmla="val -7004"/>
              <a:gd name="adj3" fmla="val 16667"/>
            </a:avLst>
          </a:prstGeom>
          <a:solidFill>
            <a:srgbClr val="00CCFF"/>
          </a:solidFill>
          <a:ln w="9525">
            <a:solidFill>
              <a:srgbClr val="00CCFF"/>
            </a:solidFill>
            <a:miter lim="800000"/>
            <a:headEnd/>
            <a:tailEnd/>
          </a:ln>
        </p:spPr>
        <p:txBody>
          <a:bodyPr/>
          <a:lstStyle>
            <a:lvl1pPr eaLnBrk="0" hangingPunct="0">
              <a:spcBef>
                <a:spcPct val="20000"/>
              </a:spcBef>
              <a:spcAft>
                <a:spcPct val="15000"/>
              </a:spcAft>
              <a:buChar char="•"/>
              <a:defRPr sz="2800">
                <a:solidFill>
                  <a:schemeClr val="tx1"/>
                </a:solidFill>
                <a:latin typeface="Arial" pitchFamily="34" charset="0"/>
              </a:defRPr>
            </a:lvl1pPr>
            <a:lvl2pPr marL="742950" indent="-285750" eaLnBrk="0" hangingPunct="0">
              <a:spcBef>
                <a:spcPct val="20000"/>
              </a:spcBef>
              <a:spcAft>
                <a:spcPct val="15000"/>
              </a:spcAft>
              <a:buChar char="–"/>
              <a:defRPr sz="2800">
                <a:solidFill>
                  <a:schemeClr val="tx1"/>
                </a:solidFill>
                <a:latin typeface="Arial" pitchFamily="34" charset="0"/>
              </a:defRPr>
            </a:lvl2pPr>
            <a:lvl3pPr marL="1143000" indent="-228600" eaLnBrk="0" hangingPunct="0">
              <a:spcBef>
                <a:spcPct val="20000"/>
              </a:spcBef>
              <a:spcAft>
                <a:spcPct val="15000"/>
              </a:spcAft>
              <a:buChar char="•"/>
              <a:defRPr sz="2400">
                <a:solidFill>
                  <a:schemeClr val="tx1"/>
                </a:solidFill>
                <a:latin typeface="Arial" pitchFamily="34" charset="0"/>
              </a:defRPr>
            </a:lvl3pPr>
            <a:lvl4pPr marL="1600200" indent="-228600" eaLnBrk="0" hangingPunct="0">
              <a:spcBef>
                <a:spcPct val="20000"/>
              </a:spcBef>
              <a:spcAft>
                <a:spcPct val="15000"/>
              </a:spcAft>
              <a:buChar char="–"/>
              <a:defRPr sz="2000">
                <a:solidFill>
                  <a:schemeClr val="tx1"/>
                </a:solidFill>
                <a:latin typeface="Arial" pitchFamily="34" charset="0"/>
              </a:defRPr>
            </a:lvl4pPr>
            <a:lvl5pPr marL="2057400" indent="-228600" eaLnBrk="0" hangingPunct="0">
              <a:spcBef>
                <a:spcPct val="20000"/>
              </a:spcBef>
              <a:spcAft>
                <a:spcPct val="15000"/>
              </a:spcAft>
              <a:buChar char="»"/>
              <a:defRPr sz="2000">
                <a:solidFill>
                  <a:schemeClr val="tx1"/>
                </a:solidFill>
                <a:latin typeface="Arial" pitchFamily="34" charset="0"/>
              </a:defRPr>
            </a:lvl5pPr>
            <a:lvl6pPr marL="2514600" indent="-228600" eaLnBrk="0" fontAlgn="base" hangingPunct="0">
              <a:spcBef>
                <a:spcPct val="20000"/>
              </a:spcBef>
              <a:spcAft>
                <a:spcPct val="15000"/>
              </a:spcAft>
              <a:buChar char="»"/>
              <a:defRPr sz="2000">
                <a:solidFill>
                  <a:schemeClr val="tx1"/>
                </a:solidFill>
                <a:latin typeface="Arial" pitchFamily="34" charset="0"/>
              </a:defRPr>
            </a:lvl6pPr>
            <a:lvl7pPr marL="2971800" indent="-228600" eaLnBrk="0" fontAlgn="base" hangingPunct="0">
              <a:spcBef>
                <a:spcPct val="20000"/>
              </a:spcBef>
              <a:spcAft>
                <a:spcPct val="15000"/>
              </a:spcAft>
              <a:buChar char="»"/>
              <a:defRPr sz="2000">
                <a:solidFill>
                  <a:schemeClr val="tx1"/>
                </a:solidFill>
                <a:latin typeface="Arial" pitchFamily="34" charset="0"/>
              </a:defRPr>
            </a:lvl7pPr>
            <a:lvl8pPr marL="3429000" indent="-228600" eaLnBrk="0" fontAlgn="base" hangingPunct="0">
              <a:spcBef>
                <a:spcPct val="20000"/>
              </a:spcBef>
              <a:spcAft>
                <a:spcPct val="15000"/>
              </a:spcAft>
              <a:buChar char="»"/>
              <a:defRPr sz="2000">
                <a:solidFill>
                  <a:schemeClr val="tx1"/>
                </a:solidFill>
                <a:latin typeface="Arial" pitchFamily="34" charset="0"/>
              </a:defRPr>
            </a:lvl8pPr>
            <a:lvl9pPr marL="3886200" indent="-228600" eaLnBrk="0" fontAlgn="base" hangingPunct="0">
              <a:spcBef>
                <a:spcPct val="20000"/>
              </a:spcBef>
              <a:spcAft>
                <a:spcPct val="15000"/>
              </a:spcAft>
              <a:buChar char="»"/>
              <a:defRPr sz="2000">
                <a:solidFill>
                  <a:schemeClr val="tx1"/>
                </a:solidFill>
                <a:latin typeface="Arial" pitchFamily="34" charset="0"/>
              </a:defRPr>
            </a:lvl9pPr>
          </a:lstStyle>
          <a:p>
            <a:pPr algn="ctr">
              <a:spcBef>
                <a:spcPct val="0"/>
              </a:spcBef>
              <a:spcAft>
                <a:spcPct val="0"/>
              </a:spcAft>
              <a:buFontTx/>
              <a:buNone/>
            </a:pPr>
            <a:r>
              <a:rPr lang="en-GB" altLang="en-US" sz="2400" b="1" dirty="0">
                <a:solidFill>
                  <a:srgbClr val="0033CC"/>
                </a:solidFill>
                <a:latin typeface="Arial Unicode MS" pitchFamily="34" charset="-128"/>
              </a:rPr>
              <a:t>Cultural context of health and well-being</a:t>
            </a:r>
            <a:endParaRPr lang="en-US" altLang="en-US" sz="2667" b="1" dirty="0">
              <a:solidFill>
                <a:srgbClr val="FF0000"/>
              </a:solidFill>
              <a:latin typeface="Arial Unicode MS" pitchFamily="34" charset="-128"/>
            </a:endParaRPr>
          </a:p>
        </p:txBody>
      </p:sp>
      <p:sp>
        <p:nvSpPr>
          <p:cNvPr id="8" name="AutoShape 14">
            <a:extLst>
              <a:ext uri="{FF2B5EF4-FFF2-40B4-BE49-F238E27FC236}">
                <a16:creationId xmlns:a16="http://schemas.microsoft.com/office/drawing/2014/main" id="{59301261-0E6F-4FAC-A389-1BDB4C2D78D9}"/>
              </a:ext>
            </a:extLst>
          </p:cNvPr>
          <p:cNvSpPr>
            <a:spLocks noChangeArrowheads="1"/>
          </p:cNvSpPr>
          <p:nvPr/>
        </p:nvSpPr>
        <p:spPr bwMode="auto">
          <a:xfrm>
            <a:off x="4655840" y="5452638"/>
            <a:ext cx="2880320" cy="1248139"/>
          </a:xfrm>
          <a:prstGeom prst="wedgeRoundRectCallout">
            <a:avLst>
              <a:gd name="adj1" fmla="val -55018"/>
              <a:gd name="adj2" fmla="val -82070"/>
              <a:gd name="adj3" fmla="val 16667"/>
            </a:avLst>
          </a:prstGeom>
          <a:solidFill>
            <a:srgbClr val="00CCFF"/>
          </a:solidFill>
          <a:ln w="9525">
            <a:solidFill>
              <a:srgbClr val="00CCFF"/>
            </a:solidFill>
            <a:miter lim="800000"/>
            <a:headEnd/>
            <a:tailEnd/>
          </a:ln>
        </p:spPr>
        <p:txBody>
          <a:bodyPr/>
          <a:lstStyle>
            <a:lvl1pPr eaLnBrk="0" hangingPunct="0">
              <a:spcBef>
                <a:spcPct val="20000"/>
              </a:spcBef>
              <a:spcAft>
                <a:spcPct val="15000"/>
              </a:spcAft>
              <a:buChar char="•"/>
              <a:defRPr sz="2800">
                <a:solidFill>
                  <a:schemeClr val="tx1"/>
                </a:solidFill>
                <a:latin typeface="Arial" pitchFamily="34" charset="0"/>
              </a:defRPr>
            </a:lvl1pPr>
            <a:lvl2pPr marL="742950" indent="-285750" eaLnBrk="0" hangingPunct="0">
              <a:spcBef>
                <a:spcPct val="20000"/>
              </a:spcBef>
              <a:spcAft>
                <a:spcPct val="15000"/>
              </a:spcAft>
              <a:buChar char="–"/>
              <a:defRPr sz="2800">
                <a:solidFill>
                  <a:schemeClr val="tx1"/>
                </a:solidFill>
                <a:latin typeface="Arial" pitchFamily="34" charset="0"/>
              </a:defRPr>
            </a:lvl2pPr>
            <a:lvl3pPr marL="1143000" indent="-228600" eaLnBrk="0" hangingPunct="0">
              <a:spcBef>
                <a:spcPct val="20000"/>
              </a:spcBef>
              <a:spcAft>
                <a:spcPct val="15000"/>
              </a:spcAft>
              <a:buChar char="•"/>
              <a:defRPr sz="2400">
                <a:solidFill>
                  <a:schemeClr val="tx1"/>
                </a:solidFill>
                <a:latin typeface="Arial" pitchFamily="34" charset="0"/>
              </a:defRPr>
            </a:lvl3pPr>
            <a:lvl4pPr marL="1600200" indent="-228600" eaLnBrk="0" hangingPunct="0">
              <a:spcBef>
                <a:spcPct val="20000"/>
              </a:spcBef>
              <a:spcAft>
                <a:spcPct val="15000"/>
              </a:spcAft>
              <a:buChar char="–"/>
              <a:defRPr sz="2000">
                <a:solidFill>
                  <a:schemeClr val="tx1"/>
                </a:solidFill>
                <a:latin typeface="Arial" pitchFamily="34" charset="0"/>
              </a:defRPr>
            </a:lvl4pPr>
            <a:lvl5pPr marL="2057400" indent="-228600" eaLnBrk="0" hangingPunct="0">
              <a:spcBef>
                <a:spcPct val="20000"/>
              </a:spcBef>
              <a:spcAft>
                <a:spcPct val="15000"/>
              </a:spcAft>
              <a:buChar char="»"/>
              <a:defRPr sz="2000">
                <a:solidFill>
                  <a:schemeClr val="tx1"/>
                </a:solidFill>
                <a:latin typeface="Arial" pitchFamily="34" charset="0"/>
              </a:defRPr>
            </a:lvl5pPr>
            <a:lvl6pPr marL="2514600" indent="-228600" eaLnBrk="0" fontAlgn="base" hangingPunct="0">
              <a:spcBef>
                <a:spcPct val="20000"/>
              </a:spcBef>
              <a:spcAft>
                <a:spcPct val="15000"/>
              </a:spcAft>
              <a:buChar char="»"/>
              <a:defRPr sz="2000">
                <a:solidFill>
                  <a:schemeClr val="tx1"/>
                </a:solidFill>
                <a:latin typeface="Arial" pitchFamily="34" charset="0"/>
              </a:defRPr>
            </a:lvl6pPr>
            <a:lvl7pPr marL="2971800" indent="-228600" eaLnBrk="0" fontAlgn="base" hangingPunct="0">
              <a:spcBef>
                <a:spcPct val="20000"/>
              </a:spcBef>
              <a:spcAft>
                <a:spcPct val="15000"/>
              </a:spcAft>
              <a:buChar char="»"/>
              <a:defRPr sz="2000">
                <a:solidFill>
                  <a:schemeClr val="tx1"/>
                </a:solidFill>
                <a:latin typeface="Arial" pitchFamily="34" charset="0"/>
              </a:defRPr>
            </a:lvl7pPr>
            <a:lvl8pPr marL="3429000" indent="-228600" eaLnBrk="0" fontAlgn="base" hangingPunct="0">
              <a:spcBef>
                <a:spcPct val="20000"/>
              </a:spcBef>
              <a:spcAft>
                <a:spcPct val="15000"/>
              </a:spcAft>
              <a:buChar char="»"/>
              <a:defRPr sz="2000">
                <a:solidFill>
                  <a:schemeClr val="tx1"/>
                </a:solidFill>
                <a:latin typeface="Arial" pitchFamily="34" charset="0"/>
              </a:defRPr>
            </a:lvl8pPr>
            <a:lvl9pPr marL="3886200" indent="-228600" eaLnBrk="0" fontAlgn="base" hangingPunct="0">
              <a:spcBef>
                <a:spcPct val="20000"/>
              </a:spcBef>
              <a:spcAft>
                <a:spcPct val="15000"/>
              </a:spcAft>
              <a:buChar char="»"/>
              <a:defRPr sz="2000">
                <a:solidFill>
                  <a:schemeClr val="tx1"/>
                </a:solidFill>
                <a:latin typeface="Arial" pitchFamily="34" charset="0"/>
              </a:defRPr>
            </a:lvl9pPr>
          </a:lstStyle>
          <a:p>
            <a:pPr algn="ctr">
              <a:spcBef>
                <a:spcPct val="0"/>
              </a:spcBef>
              <a:spcAft>
                <a:spcPct val="0"/>
              </a:spcAft>
              <a:buFontTx/>
              <a:buNone/>
            </a:pPr>
            <a:r>
              <a:rPr lang="en-GB" altLang="en-US" sz="2400" b="1" dirty="0">
                <a:solidFill>
                  <a:srgbClr val="0033CC"/>
                </a:solidFill>
                <a:latin typeface="Arial Unicode MS" pitchFamily="34" charset="-128"/>
              </a:rPr>
              <a:t>“New evidence” for the 21</a:t>
            </a:r>
            <a:r>
              <a:rPr lang="en-GB" altLang="en-US" sz="2400" b="1" baseline="30000" dirty="0">
                <a:solidFill>
                  <a:srgbClr val="0033CC"/>
                </a:solidFill>
                <a:latin typeface="Arial Unicode MS" pitchFamily="34" charset="-128"/>
              </a:rPr>
              <a:t>st</a:t>
            </a:r>
            <a:r>
              <a:rPr lang="en-GB" altLang="en-US" sz="2400" b="1" dirty="0">
                <a:solidFill>
                  <a:srgbClr val="0033CC"/>
                </a:solidFill>
                <a:latin typeface="Arial Unicode MS" pitchFamily="34" charset="-128"/>
              </a:rPr>
              <a:t> century</a:t>
            </a:r>
            <a:endParaRPr lang="en-US" altLang="en-US" sz="2667" b="1" dirty="0">
              <a:solidFill>
                <a:srgbClr val="FF0000"/>
              </a:solidFill>
              <a:latin typeface="Arial Unicode MS" pitchFamily="34" charset="-128"/>
            </a:endParaRPr>
          </a:p>
        </p:txBody>
      </p:sp>
      <p:sp>
        <p:nvSpPr>
          <p:cNvPr id="9" name="AutoShape 14">
            <a:extLst>
              <a:ext uri="{FF2B5EF4-FFF2-40B4-BE49-F238E27FC236}">
                <a16:creationId xmlns:a16="http://schemas.microsoft.com/office/drawing/2014/main" id="{F963E651-93D8-48EF-97A0-9CF125985A77}"/>
              </a:ext>
            </a:extLst>
          </p:cNvPr>
          <p:cNvSpPr>
            <a:spLocks noChangeArrowheads="1"/>
          </p:cNvSpPr>
          <p:nvPr/>
        </p:nvSpPr>
        <p:spPr bwMode="auto">
          <a:xfrm>
            <a:off x="6384032" y="930134"/>
            <a:ext cx="3288971" cy="611622"/>
          </a:xfrm>
          <a:prstGeom prst="wedgeRoundRectCallout">
            <a:avLst>
              <a:gd name="adj1" fmla="val -114979"/>
              <a:gd name="adj2" fmla="val 171474"/>
              <a:gd name="adj3" fmla="val 16667"/>
            </a:avLst>
          </a:prstGeom>
          <a:solidFill>
            <a:srgbClr val="00CCFF"/>
          </a:solidFill>
          <a:ln w="9525">
            <a:solidFill>
              <a:srgbClr val="00CCFF"/>
            </a:solidFill>
            <a:miter lim="800000"/>
            <a:headEnd/>
            <a:tailEnd/>
          </a:ln>
        </p:spPr>
        <p:txBody>
          <a:bodyPr/>
          <a:lstStyle>
            <a:lvl1pPr eaLnBrk="0" hangingPunct="0">
              <a:spcBef>
                <a:spcPct val="20000"/>
              </a:spcBef>
              <a:spcAft>
                <a:spcPct val="15000"/>
              </a:spcAft>
              <a:buChar char="•"/>
              <a:defRPr sz="2800">
                <a:solidFill>
                  <a:schemeClr val="tx1"/>
                </a:solidFill>
                <a:latin typeface="Arial" pitchFamily="34" charset="0"/>
              </a:defRPr>
            </a:lvl1pPr>
            <a:lvl2pPr marL="742950" indent="-285750" eaLnBrk="0" hangingPunct="0">
              <a:spcBef>
                <a:spcPct val="20000"/>
              </a:spcBef>
              <a:spcAft>
                <a:spcPct val="15000"/>
              </a:spcAft>
              <a:buChar char="–"/>
              <a:defRPr sz="2800">
                <a:solidFill>
                  <a:schemeClr val="tx1"/>
                </a:solidFill>
                <a:latin typeface="Arial" pitchFamily="34" charset="0"/>
              </a:defRPr>
            </a:lvl2pPr>
            <a:lvl3pPr marL="1143000" indent="-228600" eaLnBrk="0" hangingPunct="0">
              <a:spcBef>
                <a:spcPct val="20000"/>
              </a:spcBef>
              <a:spcAft>
                <a:spcPct val="15000"/>
              </a:spcAft>
              <a:buChar char="•"/>
              <a:defRPr sz="2400">
                <a:solidFill>
                  <a:schemeClr val="tx1"/>
                </a:solidFill>
                <a:latin typeface="Arial" pitchFamily="34" charset="0"/>
              </a:defRPr>
            </a:lvl3pPr>
            <a:lvl4pPr marL="1600200" indent="-228600" eaLnBrk="0" hangingPunct="0">
              <a:spcBef>
                <a:spcPct val="20000"/>
              </a:spcBef>
              <a:spcAft>
                <a:spcPct val="15000"/>
              </a:spcAft>
              <a:buChar char="–"/>
              <a:defRPr sz="2000">
                <a:solidFill>
                  <a:schemeClr val="tx1"/>
                </a:solidFill>
                <a:latin typeface="Arial" pitchFamily="34" charset="0"/>
              </a:defRPr>
            </a:lvl4pPr>
            <a:lvl5pPr marL="2057400" indent="-228600" eaLnBrk="0" hangingPunct="0">
              <a:spcBef>
                <a:spcPct val="20000"/>
              </a:spcBef>
              <a:spcAft>
                <a:spcPct val="15000"/>
              </a:spcAft>
              <a:buChar char="»"/>
              <a:defRPr sz="2000">
                <a:solidFill>
                  <a:schemeClr val="tx1"/>
                </a:solidFill>
                <a:latin typeface="Arial" pitchFamily="34" charset="0"/>
              </a:defRPr>
            </a:lvl5pPr>
            <a:lvl6pPr marL="2514600" indent="-228600" eaLnBrk="0" fontAlgn="base" hangingPunct="0">
              <a:spcBef>
                <a:spcPct val="20000"/>
              </a:spcBef>
              <a:spcAft>
                <a:spcPct val="15000"/>
              </a:spcAft>
              <a:buChar char="»"/>
              <a:defRPr sz="2000">
                <a:solidFill>
                  <a:schemeClr val="tx1"/>
                </a:solidFill>
                <a:latin typeface="Arial" pitchFamily="34" charset="0"/>
              </a:defRPr>
            </a:lvl6pPr>
            <a:lvl7pPr marL="2971800" indent="-228600" eaLnBrk="0" fontAlgn="base" hangingPunct="0">
              <a:spcBef>
                <a:spcPct val="20000"/>
              </a:spcBef>
              <a:spcAft>
                <a:spcPct val="15000"/>
              </a:spcAft>
              <a:buChar char="»"/>
              <a:defRPr sz="2000">
                <a:solidFill>
                  <a:schemeClr val="tx1"/>
                </a:solidFill>
                <a:latin typeface="Arial" pitchFamily="34" charset="0"/>
              </a:defRPr>
            </a:lvl7pPr>
            <a:lvl8pPr marL="3429000" indent="-228600" eaLnBrk="0" fontAlgn="base" hangingPunct="0">
              <a:spcBef>
                <a:spcPct val="20000"/>
              </a:spcBef>
              <a:spcAft>
                <a:spcPct val="15000"/>
              </a:spcAft>
              <a:buChar char="»"/>
              <a:defRPr sz="2000">
                <a:solidFill>
                  <a:schemeClr val="tx1"/>
                </a:solidFill>
                <a:latin typeface="Arial" pitchFamily="34" charset="0"/>
              </a:defRPr>
            </a:lvl8pPr>
            <a:lvl9pPr marL="3886200" indent="-228600" eaLnBrk="0" fontAlgn="base" hangingPunct="0">
              <a:spcBef>
                <a:spcPct val="20000"/>
              </a:spcBef>
              <a:spcAft>
                <a:spcPct val="15000"/>
              </a:spcAft>
              <a:buChar char="»"/>
              <a:defRPr sz="2000">
                <a:solidFill>
                  <a:schemeClr val="tx1"/>
                </a:solidFill>
                <a:latin typeface="Arial" pitchFamily="34" charset="0"/>
              </a:defRPr>
            </a:lvl9pPr>
          </a:lstStyle>
          <a:p>
            <a:pPr algn="ctr">
              <a:spcBef>
                <a:spcPct val="0"/>
              </a:spcBef>
              <a:spcAft>
                <a:spcPct val="0"/>
              </a:spcAft>
              <a:buFontTx/>
              <a:buNone/>
            </a:pPr>
            <a:r>
              <a:rPr lang="en-GB" altLang="en-US" sz="2400" b="1" dirty="0">
                <a:solidFill>
                  <a:srgbClr val="0033CC"/>
                </a:solidFill>
                <a:latin typeface="Arial Unicode MS" pitchFamily="34" charset="-128"/>
              </a:rPr>
              <a:t>“Evidence for All”</a:t>
            </a:r>
            <a:endParaRPr lang="en-US" altLang="en-US" sz="2667" b="1" dirty="0">
              <a:solidFill>
                <a:srgbClr val="FF0000"/>
              </a:solidFill>
              <a:latin typeface="Arial Unicode MS" pitchFamily="34" charset="-128"/>
            </a:endParaRPr>
          </a:p>
        </p:txBody>
      </p:sp>
      <p:sp>
        <p:nvSpPr>
          <p:cNvPr id="10" name="AutoShape 14">
            <a:extLst>
              <a:ext uri="{FF2B5EF4-FFF2-40B4-BE49-F238E27FC236}">
                <a16:creationId xmlns:a16="http://schemas.microsoft.com/office/drawing/2014/main" id="{2D9D88ED-6F55-4DEC-A3FD-86C861BFCDF2}"/>
              </a:ext>
            </a:extLst>
          </p:cNvPr>
          <p:cNvSpPr>
            <a:spLocks noChangeArrowheads="1"/>
          </p:cNvSpPr>
          <p:nvPr/>
        </p:nvSpPr>
        <p:spPr bwMode="auto">
          <a:xfrm>
            <a:off x="7566356" y="3793118"/>
            <a:ext cx="3744416" cy="1659520"/>
          </a:xfrm>
          <a:prstGeom prst="wedgeRoundRectCallout">
            <a:avLst>
              <a:gd name="adj1" fmla="val -139389"/>
              <a:gd name="adj2" fmla="val -47730"/>
              <a:gd name="adj3" fmla="val 16667"/>
            </a:avLst>
          </a:prstGeom>
          <a:solidFill>
            <a:srgbClr val="00CCFF"/>
          </a:solidFill>
          <a:ln w="9525">
            <a:solidFill>
              <a:srgbClr val="00CCFF"/>
            </a:solidFill>
            <a:miter lim="800000"/>
            <a:headEnd/>
            <a:tailEnd/>
          </a:ln>
        </p:spPr>
        <p:txBody>
          <a:bodyPr/>
          <a:lstStyle>
            <a:lvl1pPr eaLnBrk="0" hangingPunct="0">
              <a:spcBef>
                <a:spcPct val="20000"/>
              </a:spcBef>
              <a:spcAft>
                <a:spcPct val="15000"/>
              </a:spcAft>
              <a:buChar char="•"/>
              <a:defRPr sz="2800">
                <a:solidFill>
                  <a:schemeClr val="tx1"/>
                </a:solidFill>
                <a:latin typeface="Arial" pitchFamily="34" charset="0"/>
              </a:defRPr>
            </a:lvl1pPr>
            <a:lvl2pPr marL="742950" indent="-285750" eaLnBrk="0" hangingPunct="0">
              <a:spcBef>
                <a:spcPct val="20000"/>
              </a:spcBef>
              <a:spcAft>
                <a:spcPct val="15000"/>
              </a:spcAft>
              <a:buChar char="–"/>
              <a:defRPr sz="2800">
                <a:solidFill>
                  <a:schemeClr val="tx1"/>
                </a:solidFill>
                <a:latin typeface="Arial" pitchFamily="34" charset="0"/>
              </a:defRPr>
            </a:lvl2pPr>
            <a:lvl3pPr marL="1143000" indent="-228600" eaLnBrk="0" hangingPunct="0">
              <a:spcBef>
                <a:spcPct val="20000"/>
              </a:spcBef>
              <a:spcAft>
                <a:spcPct val="15000"/>
              </a:spcAft>
              <a:buChar char="•"/>
              <a:defRPr sz="2400">
                <a:solidFill>
                  <a:schemeClr val="tx1"/>
                </a:solidFill>
                <a:latin typeface="Arial" pitchFamily="34" charset="0"/>
              </a:defRPr>
            </a:lvl3pPr>
            <a:lvl4pPr marL="1600200" indent="-228600" eaLnBrk="0" hangingPunct="0">
              <a:spcBef>
                <a:spcPct val="20000"/>
              </a:spcBef>
              <a:spcAft>
                <a:spcPct val="15000"/>
              </a:spcAft>
              <a:buChar char="–"/>
              <a:defRPr sz="2000">
                <a:solidFill>
                  <a:schemeClr val="tx1"/>
                </a:solidFill>
                <a:latin typeface="Arial" pitchFamily="34" charset="0"/>
              </a:defRPr>
            </a:lvl4pPr>
            <a:lvl5pPr marL="2057400" indent="-228600" eaLnBrk="0" hangingPunct="0">
              <a:spcBef>
                <a:spcPct val="20000"/>
              </a:spcBef>
              <a:spcAft>
                <a:spcPct val="15000"/>
              </a:spcAft>
              <a:buChar char="»"/>
              <a:defRPr sz="2000">
                <a:solidFill>
                  <a:schemeClr val="tx1"/>
                </a:solidFill>
                <a:latin typeface="Arial" pitchFamily="34" charset="0"/>
              </a:defRPr>
            </a:lvl5pPr>
            <a:lvl6pPr marL="2514600" indent="-228600" eaLnBrk="0" fontAlgn="base" hangingPunct="0">
              <a:spcBef>
                <a:spcPct val="20000"/>
              </a:spcBef>
              <a:spcAft>
                <a:spcPct val="15000"/>
              </a:spcAft>
              <a:buChar char="»"/>
              <a:defRPr sz="2000">
                <a:solidFill>
                  <a:schemeClr val="tx1"/>
                </a:solidFill>
                <a:latin typeface="Arial" pitchFamily="34" charset="0"/>
              </a:defRPr>
            </a:lvl6pPr>
            <a:lvl7pPr marL="2971800" indent="-228600" eaLnBrk="0" fontAlgn="base" hangingPunct="0">
              <a:spcBef>
                <a:spcPct val="20000"/>
              </a:spcBef>
              <a:spcAft>
                <a:spcPct val="15000"/>
              </a:spcAft>
              <a:buChar char="»"/>
              <a:defRPr sz="2000">
                <a:solidFill>
                  <a:schemeClr val="tx1"/>
                </a:solidFill>
                <a:latin typeface="Arial" pitchFamily="34" charset="0"/>
              </a:defRPr>
            </a:lvl7pPr>
            <a:lvl8pPr marL="3429000" indent="-228600" eaLnBrk="0" fontAlgn="base" hangingPunct="0">
              <a:spcBef>
                <a:spcPct val="20000"/>
              </a:spcBef>
              <a:spcAft>
                <a:spcPct val="15000"/>
              </a:spcAft>
              <a:buChar char="»"/>
              <a:defRPr sz="2000">
                <a:solidFill>
                  <a:schemeClr val="tx1"/>
                </a:solidFill>
                <a:latin typeface="Arial" pitchFamily="34" charset="0"/>
              </a:defRPr>
            </a:lvl8pPr>
            <a:lvl9pPr marL="3886200" indent="-228600" eaLnBrk="0" fontAlgn="base" hangingPunct="0">
              <a:spcBef>
                <a:spcPct val="20000"/>
              </a:spcBef>
              <a:spcAft>
                <a:spcPct val="15000"/>
              </a:spcAft>
              <a:buChar char="»"/>
              <a:defRPr sz="2000">
                <a:solidFill>
                  <a:schemeClr val="tx1"/>
                </a:solidFill>
                <a:latin typeface="Arial" pitchFamily="34" charset="0"/>
              </a:defRPr>
            </a:lvl9pPr>
          </a:lstStyle>
          <a:p>
            <a:pPr algn="ctr">
              <a:spcBef>
                <a:spcPct val="0"/>
              </a:spcBef>
              <a:spcAft>
                <a:spcPct val="0"/>
              </a:spcAft>
              <a:buFontTx/>
              <a:buNone/>
            </a:pPr>
            <a:r>
              <a:rPr lang="en-GB" altLang="en-US" sz="2400" b="1" dirty="0">
                <a:solidFill>
                  <a:srgbClr val="0033CC"/>
                </a:solidFill>
                <a:latin typeface="Arial Unicode MS" pitchFamily="34" charset="-128"/>
              </a:rPr>
              <a:t>Qualitative &amp; quantitative information as mainstream evidence</a:t>
            </a:r>
            <a:endParaRPr lang="en-US" altLang="en-US" sz="2667" b="1" dirty="0">
              <a:solidFill>
                <a:srgbClr val="FF0000"/>
              </a:solidFill>
              <a:latin typeface="Arial Unicode MS" pitchFamily="34" charset="-128"/>
            </a:endParaRPr>
          </a:p>
        </p:txBody>
      </p:sp>
    </p:spTree>
    <p:extLst>
      <p:ext uri="{BB962C8B-B14F-4D97-AF65-F5344CB8AC3E}">
        <p14:creationId xmlns:p14="http://schemas.microsoft.com/office/powerpoint/2010/main" val="395854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763C4-1E26-4436-8805-ECA5B62AF4A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BE205AC-0858-4ED2-9D42-66F3C622A276}"/>
              </a:ext>
            </a:extLst>
          </p:cNvPr>
          <p:cNvSpPr>
            <a:spLocks noGrp="1"/>
          </p:cNvSpPr>
          <p:nvPr>
            <p:ph idx="1"/>
          </p:nvPr>
        </p:nvSpPr>
        <p:spPr>
          <a:xfrm rot="5400000">
            <a:off x="2554461" y="2214638"/>
            <a:ext cx="10972800" cy="4464497"/>
          </a:xfrm>
        </p:spPr>
        <p:txBody>
          <a:bodyPr/>
          <a:lstStyle/>
          <a:p>
            <a:endParaRPr lang="en-GB" dirty="0"/>
          </a:p>
        </p:txBody>
      </p:sp>
      <p:pic>
        <p:nvPicPr>
          <p:cNvPr id="4098" name="Picture 2" descr="3479d0c8-165a-42f9-ac41-dd50e99c0ab2@eurprd01">
            <a:extLst>
              <a:ext uri="{FF2B5EF4-FFF2-40B4-BE49-F238E27FC236}">
                <a16:creationId xmlns:a16="http://schemas.microsoft.com/office/drawing/2014/main" id="{765AF429-E768-4719-BFB4-6F6BBE8AB86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087" t="5501" b="7875"/>
          <a:stretch/>
        </p:blipFill>
        <p:spPr bwMode="auto">
          <a:xfrm rot="5400000">
            <a:off x="-1036662" y="1045806"/>
            <a:ext cx="6954332" cy="4862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14">
            <a:extLst>
              <a:ext uri="{FF2B5EF4-FFF2-40B4-BE49-F238E27FC236}">
                <a16:creationId xmlns:a16="http://schemas.microsoft.com/office/drawing/2014/main" id="{8225D705-F3B7-476D-A271-5E0771D15B4A}"/>
              </a:ext>
            </a:extLst>
          </p:cNvPr>
          <p:cNvSpPr>
            <a:spLocks noChangeArrowheads="1"/>
          </p:cNvSpPr>
          <p:nvPr/>
        </p:nvSpPr>
        <p:spPr bwMode="auto">
          <a:xfrm>
            <a:off x="7383308" y="732862"/>
            <a:ext cx="3456384" cy="1872208"/>
          </a:xfrm>
          <a:prstGeom prst="wedgeRoundRectCallout">
            <a:avLst>
              <a:gd name="adj1" fmla="val -125213"/>
              <a:gd name="adj2" fmla="val -38826"/>
              <a:gd name="adj3" fmla="val 16667"/>
            </a:avLst>
          </a:prstGeom>
          <a:solidFill>
            <a:srgbClr val="00CCFF"/>
          </a:solidFill>
          <a:ln w="9525">
            <a:solidFill>
              <a:srgbClr val="00CCFF"/>
            </a:solidFill>
            <a:miter lim="800000"/>
            <a:headEnd/>
            <a:tailEnd/>
          </a:ln>
        </p:spPr>
        <p:txBody>
          <a:bodyPr/>
          <a:lstStyle>
            <a:lvl1pPr eaLnBrk="0" hangingPunct="0">
              <a:spcBef>
                <a:spcPct val="20000"/>
              </a:spcBef>
              <a:spcAft>
                <a:spcPct val="15000"/>
              </a:spcAft>
              <a:buChar char="•"/>
              <a:defRPr sz="2800">
                <a:solidFill>
                  <a:schemeClr val="tx1"/>
                </a:solidFill>
                <a:latin typeface="Arial" pitchFamily="34" charset="0"/>
              </a:defRPr>
            </a:lvl1pPr>
            <a:lvl2pPr marL="742950" indent="-285750" eaLnBrk="0" hangingPunct="0">
              <a:spcBef>
                <a:spcPct val="20000"/>
              </a:spcBef>
              <a:spcAft>
                <a:spcPct val="15000"/>
              </a:spcAft>
              <a:buChar char="–"/>
              <a:defRPr sz="2800">
                <a:solidFill>
                  <a:schemeClr val="tx1"/>
                </a:solidFill>
                <a:latin typeface="Arial" pitchFamily="34" charset="0"/>
              </a:defRPr>
            </a:lvl2pPr>
            <a:lvl3pPr marL="1143000" indent="-228600" eaLnBrk="0" hangingPunct="0">
              <a:spcBef>
                <a:spcPct val="20000"/>
              </a:spcBef>
              <a:spcAft>
                <a:spcPct val="15000"/>
              </a:spcAft>
              <a:buChar char="•"/>
              <a:defRPr sz="2400">
                <a:solidFill>
                  <a:schemeClr val="tx1"/>
                </a:solidFill>
                <a:latin typeface="Arial" pitchFamily="34" charset="0"/>
              </a:defRPr>
            </a:lvl3pPr>
            <a:lvl4pPr marL="1600200" indent="-228600" eaLnBrk="0" hangingPunct="0">
              <a:spcBef>
                <a:spcPct val="20000"/>
              </a:spcBef>
              <a:spcAft>
                <a:spcPct val="15000"/>
              </a:spcAft>
              <a:buChar char="–"/>
              <a:defRPr sz="2000">
                <a:solidFill>
                  <a:schemeClr val="tx1"/>
                </a:solidFill>
                <a:latin typeface="Arial" pitchFamily="34" charset="0"/>
              </a:defRPr>
            </a:lvl4pPr>
            <a:lvl5pPr marL="2057400" indent="-228600" eaLnBrk="0" hangingPunct="0">
              <a:spcBef>
                <a:spcPct val="20000"/>
              </a:spcBef>
              <a:spcAft>
                <a:spcPct val="15000"/>
              </a:spcAft>
              <a:buChar char="»"/>
              <a:defRPr sz="2000">
                <a:solidFill>
                  <a:schemeClr val="tx1"/>
                </a:solidFill>
                <a:latin typeface="Arial" pitchFamily="34" charset="0"/>
              </a:defRPr>
            </a:lvl5pPr>
            <a:lvl6pPr marL="2514600" indent="-228600" eaLnBrk="0" fontAlgn="base" hangingPunct="0">
              <a:spcBef>
                <a:spcPct val="20000"/>
              </a:spcBef>
              <a:spcAft>
                <a:spcPct val="15000"/>
              </a:spcAft>
              <a:buChar char="»"/>
              <a:defRPr sz="2000">
                <a:solidFill>
                  <a:schemeClr val="tx1"/>
                </a:solidFill>
                <a:latin typeface="Arial" pitchFamily="34" charset="0"/>
              </a:defRPr>
            </a:lvl6pPr>
            <a:lvl7pPr marL="2971800" indent="-228600" eaLnBrk="0" fontAlgn="base" hangingPunct="0">
              <a:spcBef>
                <a:spcPct val="20000"/>
              </a:spcBef>
              <a:spcAft>
                <a:spcPct val="15000"/>
              </a:spcAft>
              <a:buChar char="»"/>
              <a:defRPr sz="2000">
                <a:solidFill>
                  <a:schemeClr val="tx1"/>
                </a:solidFill>
                <a:latin typeface="Arial" pitchFamily="34" charset="0"/>
              </a:defRPr>
            </a:lvl7pPr>
            <a:lvl8pPr marL="3429000" indent="-228600" eaLnBrk="0" fontAlgn="base" hangingPunct="0">
              <a:spcBef>
                <a:spcPct val="20000"/>
              </a:spcBef>
              <a:spcAft>
                <a:spcPct val="15000"/>
              </a:spcAft>
              <a:buChar char="»"/>
              <a:defRPr sz="2000">
                <a:solidFill>
                  <a:schemeClr val="tx1"/>
                </a:solidFill>
                <a:latin typeface="Arial" pitchFamily="34" charset="0"/>
              </a:defRPr>
            </a:lvl8pPr>
            <a:lvl9pPr marL="3886200" indent="-228600" eaLnBrk="0" fontAlgn="base" hangingPunct="0">
              <a:spcBef>
                <a:spcPct val="20000"/>
              </a:spcBef>
              <a:spcAft>
                <a:spcPct val="15000"/>
              </a:spcAft>
              <a:buChar char="»"/>
              <a:defRPr sz="2000">
                <a:solidFill>
                  <a:schemeClr val="tx1"/>
                </a:solidFill>
                <a:latin typeface="Arial" pitchFamily="34" charset="0"/>
              </a:defRPr>
            </a:lvl9pPr>
          </a:lstStyle>
          <a:p>
            <a:pPr algn="ctr">
              <a:spcBef>
                <a:spcPct val="0"/>
              </a:spcBef>
              <a:spcAft>
                <a:spcPct val="0"/>
              </a:spcAft>
              <a:buFontTx/>
              <a:buNone/>
            </a:pPr>
            <a:r>
              <a:rPr lang="en-GB" altLang="en-US" sz="2400" b="1" dirty="0">
                <a:solidFill>
                  <a:srgbClr val="0033CC"/>
                </a:solidFill>
                <a:latin typeface="Arial Unicode MS" pitchFamily="34" charset="-128"/>
              </a:rPr>
              <a:t>Indicators for objective and subjective </a:t>
            </a:r>
            <a:r>
              <a:rPr lang="en-GB" altLang="en-US" sz="2400" b="1" dirty="0">
                <a:solidFill>
                  <a:srgbClr val="FF0000"/>
                </a:solidFill>
                <a:latin typeface="Arial Unicode MS" pitchFamily="34" charset="-128"/>
              </a:rPr>
              <a:t>well-being</a:t>
            </a:r>
            <a:r>
              <a:rPr lang="en-GB" altLang="en-US" sz="2400" b="1" dirty="0">
                <a:solidFill>
                  <a:srgbClr val="0033CC"/>
                </a:solidFill>
                <a:latin typeface="Arial Unicode MS" pitchFamily="34" charset="-128"/>
              </a:rPr>
              <a:t> in Health 2020</a:t>
            </a:r>
            <a:endParaRPr lang="en-US" altLang="en-US" sz="2667" b="1" dirty="0">
              <a:solidFill>
                <a:srgbClr val="FF0000"/>
              </a:solidFill>
              <a:latin typeface="Arial Unicode MS" pitchFamily="34" charset="-128"/>
            </a:endParaRPr>
          </a:p>
        </p:txBody>
      </p:sp>
      <p:sp>
        <p:nvSpPr>
          <p:cNvPr id="6" name="AutoShape 14">
            <a:extLst>
              <a:ext uri="{FF2B5EF4-FFF2-40B4-BE49-F238E27FC236}">
                <a16:creationId xmlns:a16="http://schemas.microsoft.com/office/drawing/2014/main" id="{B1D93AB0-114F-405F-BD3D-5DD9901CC62C}"/>
              </a:ext>
            </a:extLst>
          </p:cNvPr>
          <p:cNvSpPr>
            <a:spLocks noChangeArrowheads="1"/>
          </p:cNvSpPr>
          <p:nvPr/>
        </p:nvSpPr>
        <p:spPr bwMode="auto">
          <a:xfrm>
            <a:off x="7471371" y="3068960"/>
            <a:ext cx="3456384" cy="1872208"/>
          </a:xfrm>
          <a:prstGeom prst="wedgeRoundRectCallout">
            <a:avLst>
              <a:gd name="adj1" fmla="val -111410"/>
              <a:gd name="adj2" fmla="val -82712"/>
              <a:gd name="adj3" fmla="val 16667"/>
            </a:avLst>
          </a:prstGeom>
          <a:solidFill>
            <a:srgbClr val="00CCFF"/>
          </a:solidFill>
          <a:ln w="9525">
            <a:solidFill>
              <a:srgbClr val="00CCFF"/>
            </a:solidFill>
            <a:miter lim="800000"/>
            <a:headEnd/>
            <a:tailEnd/>
          </a:ln>
        </p:spPr>
        <p:txBody>
          <a:bodyPr/>
          <a:lstStyle>
            <a:lvl1pPr eaLnBrk="0" hangingPunct="0">
              <a:spcBef>
                <a:spcPct val="20000"/>
              </a:spcBef>
              <a:spcAft>
                <a:spcPct val="15000"/>
              </a:spcAft>
              <a:buChar char="•"/>
              <a:defRPr sz="2800">
                <a:solidFill>
                  <a:schemeClr val="tx1"/>
                </a:solidFill>
                <a:latin typeface="Arial" pitchFamily="34" charset="0"/>
              </a:defRPr>
            </a:lvl1pPr>
            <a:lvl2pPr marL="742950" indent="-285750" eaLnBrk="0" hangingPunct="0">
              <a:spcBef>
                <a:spcPct val="20000"/>
              </a:spcBef>
              <a:spcAft>
                <a:spcPct val="15000"/>
              </a:spcAft>
              <a:buChar char="–"/>
              <a:defRPr sz="2800">
                <a:solidFill>
                  <a:schemeClr val="tx1"/>
                </a:solidFill>
                <a:latin typeface="Arial" pitchFamily="34" charset="0"/>
              </a:defRPr>
            </a:lvl2pPr>
            <a:lvl3pPr marL="1143000" indent="-228600" eaLnBrk="0" hangingPunct="0">
              <a:spcBef>
                <a:spcPct val="20000"/>
              </a:spcBef>
              <a:spcAft>
                <a:spcPct val="15000"/>
              </a:spcAft>
              <a:buChar char="•"/>
              <a:defRPr sz="2400">
                <a:solidFill>
                  <a:schemeClr val="tx1"/>
                </a:solidFill>
                <a:latin typeface="Arial" pitchFamily="34" charset="0"/>
              </a:defRPr>
            </a:lvl3pPr>
            <a:lvl4pPr marL="1600200" indent="-228600" eaLnBrk="0" hangingPunct="0">
              <a:spcBef>
                <a:spcPct val="20000"/>
              </a:spcBef>
              <a:spcAft>
                <a:spcPct val="15000"/>
              </a:spcAft>
              <a:buChar char="–"/>
              <a:defRPr sz="2000">
                <a:solidFill>
                  <a:schemeClr val="tx1"/>
                </a:solidFill>
                <a:latin typeface="Arial" pitchFamily="34" charset="0"/>
              </a:defRPr>
            </a:lvl4pPr>
            <a:lvl5pPr marL="2057400" indent="-228600" eaLnBrk="0" hangingPunct="0">
              <a:spcBef>
                <a:spcPct val="20000"/>
              </a:spcBef>
              <a:spcAft>
                <a:spcPct val="15000"/>
              </a:spcAft>
              <a:buChar char="»"/>
              <a:defRPr sz="2000">
                <a:solidFill>
                  <a:schemeClr val="tx1"/>
                </a:solidFill>
                <a:latin typeface="Arial" pitchFamily="34" charset="0"/>
              </a:defRPr>
            </a:lvl5pPr>
            <a:lvl6pPr marL="2514600" indent="-228600" eaLnBrk="0" fontAlgn="base" hangingPunct="0">
              <a:spcBef>
                <a:spcPct val="20000"/>
              </a:spcBef>
              <a:spcAft>
                <a:spcPct val="15000"/>
              </a:spcAft>
              <a:buChar char="»"/>
              <a:defRPr sz="2000">
                <a:solidFill>
                  <a:schemeClr val="tx1"/>
                </a:solidFill>
                <a:latin typeface="Arial" pitchFamily="34" charset="0"/>
              </a:defRPr>
            </a:lvl6pPr>
            <a:lvl7pPr marL="2971800" indent="-228600" eaLnBrk="0" fontAlgn="base" hangingPunct="0">
              <a:spcBef>
                <a:spcPct val="20000"/>
              </a:spcBef>
              <a:spcAft>
                <a:spcPct val="15000"/>
              </a:spcAft>
              <a:buChar char="»"/>
              <a:defRPr sz="2000">
                <a:solidFill>
                  <a:schemeClr val="tx1"/>
                </a:solidFill>
                <a:latin typeface="Arial" pitchFamily="34" charset="0"/>
              </a:defRPr>
            </a:lvl7pPr>
            <a:lvl8pPr marL="3429000" indent="-228600" eaLnBrk="0" fontAlgn="base" hangingPunct="0">
              <a:spcBef>
                <a:spcPct val="20000"/>
              </a:spcBef>
              <a:spcAft>
                <a:spcPct val="15000"/>
              </a:spcAft>
              <a:buChar char="»"/>
              <a:defRPr sz="2000">
                <a:solidFill>
                  <a:schemeClr val="tx1"/>
                </a:solidFill>
                <a:latin typeface="Arial" pitchFamily="34" charset="0"/>
              </a:defRPr>
            </a:lvl8pPr>
            <a:lvl9pPr marL="3886200" indent="-228600" eaLnBrk="0" fontAlgn="base" hangingPunct="0">
              <a:spcBef>
                <a:spcPct val="20000"/>
              </a:spcBef>
              <a:spcAft>
                <a:spcPct val="15000"/>
              </a:spcAft>
              <a:buChar char="»"/>
              <a:defRPr sz="2000">
                <a:solidFill>
                  <a:schemeClr val="tx1"/>
                </a:solidFill>
                <a:latin typeface="Arial" pitchFamily="34" charset="0"/>
              </a:defRPr>
            </a:lvl9pPr>
          </a:lstStyle>
          <a:p>
            <a:pPr algn="ctr">
              <a:spcBef>
                <a:spcPct val="0"/>
              </a:spcBef>
              <a:spcAft>
                <a:spcPct val="0"/>
              </a:spcAft>
              <a:buFontTx/>
              <a:buNone/>
            </a:pPr>
            <a:r>
              <a:rPr lang="en-GB" altLang="en-US" sz="2400" b="1" dirty="0" err="1">
                <a:solidFill>
                  <a:srgbClr val="0033CC"/>
                </a:solidFill>
                <a:latin typeface="Arial Unicode MS" pitchFamily="34" charset="-128"/>
              </a:rPr>
              <a:t>Halfdan</a:t>
            </a:r>
            <a:r>
              <a:rPr lang="en-GB" altLang="en-US" sz="2400" b="1" dirty="0">
                <a:solidFill>
                  <a:srgbClr val="0033CC"/>
                </a:solidFill>
                <a:latin typeface="Arial Unicode MS" pitchFamily="34" charset="-128"/>
              </a:rPr>
              <a:t> Mahler: “</a:t>
            </a:r>
            <a:r>
              <a:rPr lang="en-GB" altLang="en-US" sz="2400" b="1" i="1" dirty="0">
                <a:solidFill>
                  <a:srgbClr val="0033CC"/>
                </a:solidFill>
                <a:latin typeface="Arial Unicode MS" pitchFamily="34" charset="-128"/>
              </a:rPr>
              <a:t>There is more to well-being than our definition assumes</a:t>
            </a:r>
            <a:r>
              <a:rPr lang="en-GB" altLang="en-US" sz="2400" b="1" dirty="0">
                <a:solidFill>
                  <a:srgbClr val="0033CC"/>
                </a:solidFill>
                <a:latin typeface="Arial Unicode MS" pitchFamily="34" charset="-128"/>
              </a:rPr>
              <a:t>”</a:t>
            </a:r>
            <a:endParaRPr lang="en-US" altLang="en-US" sz="2667" b="1" dirty="0">
              <a:solidFill>
                <a:srgbClr val="FF0000"/>
              </a:solidFill>
              <a:latin typeface="Arial Unicode MS" pitchFamily="34" charset="-128"/>
            </a:endParaRPr>
          </a:p>
        </p:txBody>
      </p:sp>
    </p:spTree>
    <p:extLst>
      <p:ext uri="{BB962C8B-B14F-4D97-AF65-F5344CB8AC3E}">
        <p14:creationId xmlns:p14="http://schemas.microsoft.com/office/powerpoint/2010/main" val="3643468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B13E7-EF1E-418E-AB59-7D1C7D02E397}"/>
              </a:ext>
            </a:extLst>
          </p:cNvPr>
          <p:cNvSpPr>
            <a:spLocks noGrp="1"/>
          </p:cNvSpPr>
          <p:nvPr>
            <p:ph type="title"/>
          </p:nvPr>
        </p:nvSpPr>
        <p:spPr>
          <a:xfrm>
            <a:off x="609600" y="387655"/>
            <a:ext cx="10972800" cy="754096"/>
          </a:xfrm>
        </p:spPr>
        <p:txBody>
          <a:bodyPr>
            <a:normAutofit/>
          </a:bodyPr>
          <a:lstStyle/>
          <a:p>
            <a:pPr algn="ctr"/>
            <a:r>
              <a:rPr lang="fr-CH" sz="4000" b="1" dirty="0"/>
              <a:t>37th World Health </a:t>
            </a:r>
            <a:r>
              <a:rPr lang="fr-CH" sz="4000" b="1" dirty="0" err="1"/>
              <a:t>Assembly</a:t>
            </a:r>
            <a:r>
              <a:rPr lang="fr-CH" sz="4000" b="1" dirty="0"/>
              <a:t> (1984)</a:t>
            </a:r>
            <a:endParaRPr lang="en-GB" sz="4000" b="1" dirty="0"/>
          </a:p>
        </p:txBody>
      </p:sp>
      <p:sp>
        <p:nvSpPr>
          <p:cNvPr id="3" name="Content Placeholder 2">
            <a:extLst>
              <a:ext uri="{FF2B5EF4-FFF2-40B4-BE49-F238E27FC236}">
                <a16:creationId xmlns:a16="http://schemas.microsoft.com/office/drawing/2014/main" id="{F704784F-08A1-4C9D-9564-7EFC85EEDBB6}"/>
              </a:ext>
            </a:extLst>
          </p:cNvPr>
          <p:cNvSpPr>
            <a:spLocks noGrp="1"/>
          </p:cNvSpPr>
          <p:nvPr>
            <p:ph idx="1"/>
          </p:nvPr>
        </p:nvSpPr>
        <p:spPr>
          <a:xfrm>
            <a:off x="633535" y="1628800"/>
            <a:ext cx="10972800" cy="4464497"/>
          </a:xfrm>
        </p:spPr>
        <p:txBody>
          <a:bodyPr/>
          <a:lstStyle/>
          <a:p>
            <a:pPr marL="0" indent="0">
              <a:buNone/>
            </a:pPr>
            <a:r>
              <a:rPr lang="en-GB" b="1" dirty="0"/>
              <a:t>Resolution A37.13</a:t>
            </a:r>
          </a:p>
          <a:p>
            <a:pPr marL="0" indent="0">
              <a:buNone/>
            </a:pPr>
            <a:endParaRPr lang="en-US" dirty="0"/>
          </a:p>
          <a:p>
            <a:r>
              <a:rPr lang="en-US" dirty="0"/>
              <a:t>INVITES Member States to consider including in their strategies for health for all</a:t>
            </a:r>
            <a:r>
              <a:rPr lang="en-US" b="1" dirty="0">
                <a:solidFill>
                  <a:srgbClr val="FF0000"/>
                </a:solidFill>
              </a:rPr>
              <a:t> a spiritual dimension </a:t>
            </a:r>
            <a:r>
              <a:rPr lang="en-US" dirty="0"/>
              <a:t>as defined in this resolution in </a:t>
            </a:r>
            <a:r>
              <a:rPr lang="en-US" b="1" dirty="0">
                <a:solidFill>
                  <a:srgbClr val="FF0000"/>
                </a:solidFill>
              </a:rPr>
              <a:t>accordance with their social and cultural patterns</a:t>
            </a:r>
            <a:r>
              <a:rPr lang="en-US" dirty="0"/>
              <a:t>.</a:t>
            </a:r>
            <a:endParaRPr lang="en-GB" dirty="0"/>
          </a:p>
        </p:txBody>
      </p:sp>
    </p:spTree>
    <p:extLst>
      <p:ext uri="{BB962C8B-B14F-4D97-AF65-F5344CB8AC3E}">
        <p14:creationId xmlns:p14="http://schemas.microsoft.com/office/powerpoint/2010/main" val="2090233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763C4-1E26-4436-8805-ECA5B62AF4A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BE205AC-0858-4ED2-9D42-66F3C622A276}"/>
              </a:ext>
            </a:extLst>
          </p:cNvPr>
          <p:cNvSpPr>
            <a:spLocks noGrp="1"/>
          </p:cNvSpPr>
          <p:nvPr>
            <p:ph idx="1"/>
          </p:nvPr>
        </p:nvSpPr>
        <p:spPr>
          <a:xfrm rot="5400000">
            <a:off x="2554461" y="2214638"/>
            <a:ext cx="10972800" cy="4464497"/>
          </a:xfrm>
        </p:spPr>
        <p:txBody>
          <a:bodyPr/>
          <a:lstStyle/>
          <a:p>
            <a:endParaRPr lang="en-GB" dirty="0"/>
          </a:p>
        </p:txBody>
      </p:sp>
      <p:pic>
        <p:nvPicPr>
          <p:cNvPr id="4098" name="Picture 2" descr="3479d0c8-165a-42f9-ac41-dd50e99c0ab2@eurprd01">
            <a:extLst>
              <a:ext uri="{FF2B5EF4-FFF2-40B4-BE49-F238E27FC236}">
                <a16:creationId xmlns:a16="http://schemas.microsoft.com/office/drawing/2014/main" id="{765AF429-E768-4719-BFB4-6F6BBE8AB86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087" t="5501" b="7875"/>
          <a:stretch/>
        </p:blipFill>
        <p:spPr bwMode="auto">
          <a:xfrm rot="5400000">
            <a:off x="-1036662" y="1045806"/>
            <a:ext cx="6954332" cy="4862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14">
            <a:extLst>
              <a:ext uri="{FF2B5EF4-FFF2-40B4-BE49-F238E27FC236}">
                <a16:creationId xmlns:a16="http://schemas.microsoft.com/office/drawing/2014/main" id="{B1D93AB0-114F-405F-BD3D-5DD9901CC62C}"/>
              </a:ext>
            </a:extLst>
          </p:cNvPr>
          <p:cNvSpPr>
            <a:spLocks noChangeArrowheads="1"/>
          </p:cNvSpPr>
          <p:nvPr/>
        </p:nvSpPr>
        <p:spPr bwMode="auto">
          <a:xfrm>
            <a:off x="7417182" y="562010"/>
            <a:ext cx="3456384" cy="1872208"/>
          </a:xfrm>
          <a:prstGeom prst="wedgeRoundRectCallout">
            <a:avLst>
              <a:gd name="adj1" fmla="val -128280"/>
              <a:gd name="adj2" fmla="val -8389"/>
              <a:gd name="adj3" fmla="val 16667"/>
            </a:avLst>
          </a:prstGeom>
          <a:solidFill>
            <a:srgbClr val="00CCFF"/>
          </a:solidFill>
          <a:ln w="9525">
            <a:solidFill>
              <a:srgbClr val="00CCFF"/>
            </a:solidFill>
            <a:miter lim="800000"/>
            <a:headEnd/>
            <a:tailEnd/>
          </a:ln>
        </p:spPr>
        <p:txBody>
          <a:bodyPr/>
          <a:lstStyle>
            <a:lvl1pPr eaLnBrk="0" hangingPunct="0">
              <a:spcBef>
                <a:spcPct val="20000"/>
              </a:spcBef>
              <a:spcAft>
                <a:spcPct val="15000"/>
              </a:spcAft>
              <a:buChar char="•"/>
              <a:defRPr sz="2800">
                <a:solidFill>
                  <a:schemeClr val="tx1"/>
                </a:solidFill>
                <a:latin typeface="Arial" pitchFamily="34" charset="0"/>
              </a:defRPr>
            </a:lvl1pPr>
            <a:lvl2pPr marL="742950" indent="-285750" eaLnBrk="0" hangingPunct="0">
              <a:spcBef>
                <a:spcPct val="20000"/>
              </a:spcBef>
              <a:spcAft>
                <a:spcPct val="15000"/>
              </a:spcAft>
              <a:buChar char="–"/>
              <a:defRPr sz="2800">
                <a:solidFill>
                  <a:schemeClr val="tx1"/>
                </a:solidFill>
                <a:latin typeface="Arial" pitchFamily="34" charset="0"/>
              </a:defRPr>
            </a:lvl2pPr>
            <a:lvl3pPr marL="1143000" indent="-228600" eaLnBrk="0" hangingPunct="0">
              <a:spcBef>
                <a:spcPct val="20000"/>
              </a:spcBef>
              <a:spcAft>
                <a:spcPct val="15000"/>
              </a:spcAft>
              <a:buChar char="•"/>
              <a:defRPr sz="2400">
                <a:solidFill>
                  <a:schemeClr val="tx1"/>
                </a:solidFill>
                <a:latin typeface="Arial" pitchFamily="34" charset="0"/>
              </a:defRPr>
            </a:lvl3pPr>
            <a:lvl4pPr marL="1600200" indent="-228600" eaLnBrk="0" hangingPunct="0">
              <a:spcBef>
                <a:spcPct val="20000"/>
              </a:spcBef>
              <a:spcAft>
                <a:spcPct val="15000"/>
              </a:spcAft>
              <a:buChar char="–"/>
              <a:defRPr sz="2000">
                <a:solidFill>
                  <a:schemeClr val="tx1"/>
                </a:solidFill>
                <a:latin typeface="Arial" pitchFamily="34" charset="0"/>
              </a:defRPr>
            </a:lvl4pPr>
            <a:lvl5pPr marL="2057400" indent="-228600" eaLnBrk="0" hangingPunct="0">
              <a:spcBef>
                <a:spcPct val="20000"/>
              </a:spcBef>
              <a:spcAft>
                <a:spcPct val="15000"/>
              </a:spcAft>
              <a:buChar char="»"/>
              <a:defRPr sz="2000">
                <a:solidFill>
                  <a:schemeClr val="tx1"/>
                </a:solidFill>
                <a:latin typeface="Arial" pitchFamily="34" charset="0"/>
              </a:defRPr>
            </a:lvl5pPr>
            <a:lvl6pPr marL="2514600" indent="-228600" eaLnBrk="0" fontAlgn="base" hangingPunct="0">
              <a:spcBef>
                <a:spcPct val="20000"/>
              </a:spcBef>
              <a:spcAft>
                <a:spcPct val="15000"/>
              </a:spcAft>
              <a:buChar char="»"/>
              <a:defRPr sz="2000">
                <a:solidFill>
                  <a:schemeClr val="tx1"/>
                </a:solidFill>
                <a:latin typeface="Arial" pitchFamily="34" charset="0"/>
              </a:defRPr>
            </a:lvl6pPr>
            <a:lvl7pPr marL="2971800" indent="-228600" eaLnBrk="0" fontAlgn="base" hangingPunct="0">
              <a:spcBef>
                <a:spcPct val="20000"/>
              </a:spcBef>
              <a:spcAft>
                <a:spcPct val="15000"/>
              </a:spcAft>
              <a:buChar char="»"/>
              <a:defRPr sz="2000">
                <a:solidFill>
                  <a:schemeClr val="tx1"/>
                </a:solidFill>
                <a:latin typeface="Arial" pitchFamily="34" charset="0"/>
              </a:defRPr>
            </a:lvl7pPr>
            <a:lvl8pPr marL="3429000" indent="-228600" eaLnBrk="0" fontAlgn="base" hangingPunct="0">
              <a:spcBef>
                <a:spcPct val="20000"/>
              </a:spcBef>
              <a:spcAft>
                <a:spcPct val="15000"/>
              </a:spcAft>
              <a:buChar char="»"/>
              <a:defRPr sz="2000">
                <a:solidFill>
                  <a:schemeClr val="tx1"/>
                </a:solidFill>
                <a:latin typeface="Arial" pitchFamily="34" charset="0"/>
              </a:defRPr>
            </a:lvl8pPr>
            <a:lvl9pPr marL="3886200" indent="-228600" eaLnBrk="0" fontAlgn="base" hangingPunct="0">
              <a:spcBef>
                <a:spcPct val="20000"/>
              </a:spcBef>
              <a:spcAft>
                <a:spcPct val="15000"/>
              </a:spcAft>
              <a:buChar char="»"/>
              <a:defRPr sz="2000">
                <a:solidFill>
                  <a:schemeClr val="tx1"/>
                </a:solidFill>
                <a:latin typeface="Arial" pitchFamily="34" charset="0"/>
              </a:defRPr>
            </a:lvl9pPr>
          </a:lstStyle>
          <a:p>
            <a:pPr algn="ctr">
              <a:spcBef>
                <a:spcPct val="0"/>
              </a:spcBef>
              <a:spcAft>
                <a:spcPct val="0"/>
              </a:spcAft>
              <a:buFontTx/>
              <a:buNone/>
            </a:pPr>
            <a:r>
              <a:rPr lang="en-GB" altLang="en-US" sz="2400" b="1" dirty="0" err="1">
                <a:solidFill>
                  <a:srgbClr val="0033CC"/>
                </a:solidFill>
                <a:latin typeface="Arial Unicode MS" pitchFamily="34" charset="-128"/>
              </a:rPr>
              <a:t>Halfdan</a:t>
            </a:r>
            <a:r>
              <a:rPr lang="en-GB" altLang="en-US" sz="2400" b="1" dirty="0">
                <a:solidFill>
                  <a:srgbClr val="0033CC"/>
                </a:solidFill>
                <a:latin typeface="Arial Unicode MS" pitchFamily="34" charset="-128"/>
              </a:rPr>
              <a:t> Mahler: “</a:t>
            </a:r>
            <a:r>
              <a:rPr lang="en-GB" altLang="en-US" sz="2400" b="1" i="1" dirty="0">
                <a:solidFill>
                  <a:srgbClr val="0033CC"/>
                </a:solidFill>
                <a:latin typeface="Arial Unicode MS" pitchFamily="34" charset="-128"/>
              </a:rPr>
              <a:t>There is more to well-being than our definition assumes</a:t>
            </a:r>
            <a:r>
              <a:rPr lang="en-GB" altLang="en-US" sz="2400" b="1" dirty="0">
                <a:solidFill>
                  <a:srgbClr val="0033CC"/>
                </a:solidFill>
                <a:latin typeface="Arial Unicode MS" pitchFamily="34" charset="-128"/>
              </a:rPr>
              <a:t>”</a:t>
            </a:r>
            <a:endParaRPr lang="en-US" altLang="en-US" sz="2667" b="1" dirty="0">
              <a:solidFill>
                <a:srgbClr val="FF0000"/>
              </a:solidFill>
              <a:latin typeface="Arial Unicode MS" pitchFamily="34" charset="-128"/>
            </a:endParaRPr>
          </a:p>
        </p:txBody>
      </p:sp>
      <p:sp>
        <p:nvSpPr>
          <p:cNvPr id="7" name="AutoShape 14">
            <a:extLst>
              <a:ext uri="{FF2B5EF4-FFF2-40B4-BE49-F238E27FC236}">
                <a16:creationId xmlns:a16="http://schemas.microsoft.com/office/drawing/2014/main" id="{38981235-E92A-4CC8-91C9-B60726ADFEE1}"/>
              </a:ext>
            </a:extLst>
          </p:cNvPr>
          <p:cNvSpPr>
            <a:spLocks noChangeArrowheads="1"/>
          </p:cNvSpPr>
          <p:nvPr/>
        </p:nvSpPr>
        <p:spPr bwMode="auto">
          <a:xfrm>
            <a:off x="7430570" y="3921610"/>
            <a:ext cx="3456384" cy="1872208"/>
          </a:xfrm>
          <a:prstGeom prst="wedgeRoundRectCallout">
            <a:avLst>
              <a:gd name="adj1" fmla="val -140166"/>
              <a:gd name="adj2" fmla="val -29624"/>
              <a:gd name="adj3" fmla="val 16667"/>
            </a:avLst>
          </a:prstGeom>
          <a:solidFill>
            <a:srgbClr val="00CCFF"/>
          </a:solidFill>
          <a:ln w="9525">
            <a:solidFill>
              <a:srgbClr val="00CCFF"/>
            </a:solidFill>
            <a:miter lim="800000"/>
            <a:headEnd/>
            <a:tailEnd/>
          </a:ln>
        </p:spPr>
        <p:txBody>
          <a:bodyPr/>
          <a:lstStyle>
            <a:lvl1pPr eaLnBrk="0" hangingPunct="0">
              <a:spcBef>
                <a:spcPct val="20000"/>
              </a:spcBef>
              <a:spcAft>
                <a:spcPct val="15000"/>
              </a:spcAft>
              <a:buChar char="•"/>
              <a:defRPr sz="2800">
                <a:solidFill>
                  <a:schemeClr val="tx1"/>
                </a:solidFill>
                <a:latin typeface="Arial" pitchFamily="34" charset="0"/>
              </a:defRPr>
            </a:lvl1pPr>
            <a:lvl2pPr marL="742950" indent="-285750" eaLnBrk="0" hangingPunct="0">
              <a:spcBef>
                <a:spcPct val="20000"/>
              </a:spcBef>
              <a:spcAft>
                <a:spcPct val="15000"/>
              </a:spcAft>
              <a:buChar char="–"/>
              <a:defRPr sz="2800">
                <a:solidFill>
                  <a:schemeClr val="tx1"/>
                </a:solidFill>
                <a:latin typeface="Arial" pitchFamily="34" charset="0"/>
              </a:defRPr>
            </a:lvl2pPr>
            <a:lvl3pPr marL="1143000" indent="-228600" eaLnBrk="0" hangingPunct="0">
              <a:spcBef>
                <a:spcPct val="20000"/>
              </a:spcBef>
              <a:spcAft>
                <a:spcPct val="15000"/>
              </a:spcAft>
              <a:buChar char="•"/>
              <a:defRPr sz="2400">
                <a:solidFill>
                  <a:schemeClr val="tx1"/>
                </a:solidFill>
                <a:latin typeface="Arial" pitchFamily="34" charset="0"/>
              </a:defRPr>
            </a:lvl3pPr>
            <a:lvl4pPr marL="1600200" indent="-228600" eaLnBrk="0" hangingPunct="0">
              <a:spcBef>
                <a:spcPct val="20000"/>
              </a:spcBef>
              <a:spcAft>
                <a:spcPct val="15000"/>
              </a:spcAft>
              <a:buChar char="–"/>
              <a:defRPr sz="2000">
                <a:solidFill>
                  <a:schemeClr val="tx1"/>
                </a:solidFill>
                <a:latin typeface="Arial" pitchFamily="34" charset="0"/>
              </a:defRPr>
            </a:lvl4pPr>
            <a:lvl5pPr marL="2057400" indent="-228600" eaLnBrk="0" hangingPunct="0">
              <a:spcBef>
                <a:spcPct val="20000"/>
              </a:spcBef>
              <a:spcAft>
                <a:spcPct val="15000"/>
              </a:spcAft>
              <a:buChar char="»"/>
              <a:defRPr sz="2000">
                <a:solidFill>
                  <a:schemeClr val="tx1"/>
                </a:solidFill>
                <a:latin typeface="Arial" pitchFamily="34" charset="0"/>
              </a:defRPr>
            </a:lvl5pPr>
            <a:lvl6pPr marL="2514600" indent="-228600" eaLnBrk="0" fontAlgn="base" hangingPunct="0">
              <a:spcBef>
                <a:spcPct val="20000"/>
              </a:spcBef>
              <a:spcAft>
                <a:spcPct val="15000"/>
              </a:spcAft>
              <a:buChar char="»"/>
              <a:defRPr sz="2000">
                <a:solidFill>
                  <a:schemeClr val="tx1"/>
                </a:solidFill>
                <a:latin typeface="Arial" pitchFamily="34" charset="0"/>
              </a:defRPr>
            </a:lvl6pPr>
            <a:lvl7pPr marL="2971800" indent="-228600" eaLnBrk="0" fontAlgn="base" hangingPunct="0">
              <a:spcBef>
                <a:spcPct val="20000"/>
              </a:spcBef>
              <a:spcAft>
                <a:spcPct val="15000"/>
              </a:spcAft>
              <a:buChar char="»"/>
              <a:defRPr sz="2000">
                <a:solidFill>
                  <a:schemeClr val="tx1"/>
                </a:solidFill>
                <a:latin typeface="Arial" pitchFamily="34" charset="0"/>
              </a:defRPr>
            </a:lvl7pPr>
            <a:lvl8pPr marL="3429000" indent="-228600" eaLnBrk="0" fontAlgn="base" hangingPunct="0">
              <a:spcBef>
                <a:spcPct val="20000"/>
              </a:spcBef>
              <a:spcAft>
                <a:spcPct val="15000"/>
              </a:spcAft>
              <a:buChar char="»"/>
              <a:defRPr sz="2000">
                <a:solidFill>
                  <a:schemeClr val="tx1"/>
                </a:solidFill>
                <a:latin typeface="Arial" pitchFamily="34" charset="0"/>
              </a:defRPr>
            </a:lvl8pPr>
            <a:lvl9pPr marL="3886200" indent="-228600" eaLnBrk="0" fontAlgn="base" hangingPunct="0">
              <a:spcBef>
                <a:spcPct val="20000"/>
              </a:spcBef>
              <a:spcAft>
                <a:spcPct val="15000"/>
              </a:spcAft>
              <a:buChar char="»"/>
              <a:defRPr sz="2000">
                <a:solidFill>
                  <a:schemeClr val="tx1"/>
                </a:solidFill>
                <a:latin typeface="Arial" pitchFamily="34" charset="0"/>
              </a:defRPr>
            </a:lvl9pPr>
          </a:lstStyle>
          <a:p>
            <a:pPr algn="ctr">
              <a:spcBef>
                <a:spcPct val="0"/>
              </a:spcBef>
              <a:spcAft>
                <a:spcPct val="0"/>
              </a:spcAft>
              <a:buFontTx/>
              <a:buNone/>
            </a:pPr>
            <a:r>
              <a:rPr lang="en-GB" altLang="en-US" sz="2400" b="1" dirty="0">
                <a:solidFill>
                  <a:srgbClr val="0033CC"/>
                </a:solidFill>
                <a:latin typeface="Arial Unicode MS" pitchFamily="34" charset="-128"/>
              </a:rPr>
              <a:t>What are the implications for the WHO definition of health?</a:t>
            </a:r>
            <a:endParaRPr lang="en-US" altLang="en-US" sz="2667" b="1" dirty="0">
              <a:solidFill>
                <a:srgbClr val="FF0000"/>
              </a:solidFill>
              <a:latin typeface="Arial Unicode MS" pitchFamily="34" charset="-128"/>
            </a:endParaRPr>
          </a:p>
        </p:txBody>
      </p:sp>
      <p:sp>
        <p:nvSpPr>
          <p:cNvPr id="8" name="AutoShape 14">
            <a:extLst>
              <a:ext uri="{FF2B5EF4-FFF2-40B4-BE49-F238E27FC236}">
                <a16:creationId xmlns:a16="http://schemas.microsoft.com/office/drawing/2014/main" id="{04819001-FDAC-45CC-9F91-F9071A6ED39F}"/>
              </a:ext>
            </a:extLst>
          </p:cNvPr>
          <p:cNvSpPr>
            <a:spLocks noChangeArrowheads="1"/>
          </p:cNvSpPr>
          <p:nvPr/>
        </p:nvSpPr>
        <p:spPr bwMode="auto">
          <a:xfrm>
            <a:off x="7846582" y="2702304"/>
            <a:ext cx="2624359" cy="951220"/>
          </a:xfrm>
          <a:prstGeom prst="wedgeRoundRectCallout">
            <a:avLst>
              <a:gd name="adj1" fmla="val -204296"/>
              <a:gd name="adj2" fmla="val -77026"/>
              <a:gd name="adj3" fmla="val 16667"/>
            </a:avLst>
          </a:prstGeom>
          <a:solidFill>
            <a:srgbClr val="00CCFF"/>
          </a:solidFill>
          <a:ln w="9525">
            <a:solidFill>
              <a:srgbClr val="00CCFF"/>
            </a:solidFill>
            <a:miter lim="800000"/>
            <a:headEnd/>
            <a:tailEnd/>
          </a:ln>
        </p:spPr>
        <p:txBody>
          <a:bodyPr/>
          <a:lstStyle>
            <a:lvl1pPr eaLnBrk="0" hangingPunct="0">
              <a:spcBef>
                <a:spcPct val="20000"/>
              </a:spcBef>
              <a:spcAft>
                <a:spcPct val="15000"/>
              </a:spcAft>
              <a:buChar char="•"/>
              <a:defRPr sz="2800">
                <a:solidFill>
                  <a:schemeClr val="tx1"/>
                </a:solidFill>
                <a:latin typeface="Arial" pitchFamily="34" charset="0"/>
              </a:defRPr>
            </a:lvl1pPr>
            <a:lvl2pPr marL="742950" indent="-285750" eaLnBrk="0" hangingPunct="0">
              <a:spcBef>
                <a:spcPct val="20000"/>
              </a:spcBef>
              <a:spcAft>
                <a:spcPct val="15000"/>
              </a:spcAft>
              <a:buChar char="–"/>
              <a:defRPr sz="2800">
                <a:solidFill>
                  <a:schemeClr val="tx1"/>
                </a:solidFill>
                <a:latin typeface="Arial" pitchFamily="34" charset="0"/>
              </a:defRPr>
            </a:lvl2pPr>
            <a:lvl3pPr marL="1143000" indent="-228600" eaLnBrk="0" hangingPunct="0">
              <a:spcBef>
                <a:spcPct val="20000"/>
              </a:spcBef>
              <a:spcAft>
                <a:spcPct val="15000"/>
              </a:spcAft>
              <a:buChar char="•"/>
              <a:defRPr sz="2400">
                <a:solidFill>
                  <a:schemeClr val="tx1"/>
                </a:solidFill>
                <a:latin typeface="Arial" pitchFamily="34" charset="0"/>
              </a:defRPr>
            </a:lvl3pPr>
            <a:lvl4pPr marL="1600200" indent="-228600" eaLnBrk="0" hangingPunct="0">
              <a:spcBef>
                <a:spcPct val="20000"/>
              </a:spcBef>
              <a:spcAft>
                <a:spcPct val="15000"/>
              </a:spcAft>
              <a:buChar char="–"/>
              <a:defRPr sz="2000">
                <a:solidFill>
                  <a:schemeClr val="tx1"/>
                </a:solidFill>
                <a:latin typeface="Arial" pitchFamily="34" charset="0"/>
              </a:defRPr>
            </a:lvl4pPr>
            <a:lvl5pPr marL="2057400" indent="-228600" eaLnBrk="0" hangingPunct="0">
              <a:spcBef>
                <a:spcPct val="20000"/>
              </a:spcBef>
              <a:spcAft>
                <a:spcPct val="15000"/>
              </a:spcAft>
              <a:buChar char="»"/>
              <a:defRPr sz="2000">
                <a:solidFill>
                  <a:schemeClr val="tx1"/>
                </a:solidFill>
                <a:latin typeface="Arial" pitchFamily="34" charset="0"/>
              </a:defRPr>
            </a:lvl5pPr>
            <a:lvl6pPr marL="2514600" indent="-228600" eaLnBrk="0" fontAlgn="base" hangingPunct="0">
              <a:spcBef>
                <a:spcPct val="20000"/>
              </a:spcBef>
              <a:spcAft>
                <a:spcPct val="15000"/>
              </a:spcAft>
              <a:buChar char="»"/>
              <a:defRPr sz="2000">
                <a:solidFill>
                  <a:schemeClr val="tx1"/>
                </a:solidFill>
                <a:latin typeface="Arial" pitchFamily="34" charset="0"/>
              </a:defRPr>
            </a:lvl6pPr>
            <a:lvl7pPr marL="2971800" indent="-228600" eaLnBrk="0" fontAlgn="base" hangingPunct="0">
              <a:spcBef>
                <a:spcPct val="20000"/>
              </a:spcBef>
              <a:spcAft>
                <a:spcPct val="15000"/>
              </a:spcAft>
              <a:buChar char="»"/>
              <a:defRPr sz="2000">
                <a:solidFill>
                  <a:schemeClr val="tx1"/>
                </a:solidFill>
                <a:latin typeface="Arial" pitchFamily="34" charset="0"/>
              </a:defRPr>
            </a:lvl7pPr>
            <a:lvl8pPr marL="3429000" indent="-228600" eaLnBrk="0" fontAlgn="base" hangingPunct="0">
              <a:spcBef>
                <a:spcPct val="20000"/>
              </a:spcBef>
              <a:spcAft>
                <a:spcPct val="15000"/>
              </a:spcAft>
              <a:buChar char="»"/>
              <a:defRPr sz="2000">
                <a:solidFill>
                  <a:schemeClr val="tx1"/>
                </a:solidFill>
                <a:latin typeface="Arial" pitchFamily="34" charset="0"/>
              </a:defRPr>
            </a:lvl8pPr>
            <a:lvl9pPr marL="3886200" indent="-228600" eaLnBrk="0" fontAlgn="base" hangingPunct="0">
              <a:spcBef>
                <a:spcPct val="20000"/>
              </a:spcBef>
              <a:spcAft>
                <a:spcPct val="15000"/>
              </a:spcAft>
              <a:buChar char="»"/>
              <a:defRPr sz="2000">
                <a:solidFill>
                  <a:schemeClr val="tx1"/>
                </a:solidFill>
                <a:latin typeface="Arial" pitchFamily="34" charset="0"/>
              </a:defRPr>
            </a:lvl9pPr>
          </a:lstStyle>
          <a:p>
            <a:pPr algn="ctr">
              <a:spcBef>
                <a:spcPct val="0"/>
              </a:spcBef>
              <a:spcAft>
                <a:spcPct val="0"/>
              </a:spcAft>
              <a:buFontTx/>
              <a:buNone/>
            </a:pPr>
            <a:r>
              <a:rPr lang="en-GB" altLang="en-US" sz="2400" b="1" dirty="0">
                <a:solidFill>
                  <a:srgbClr val="0033CC"/>
                </a:solidFill>
                <a:latin typeface="Arial Unicode MS" pitchFamily="34" charset="-128"/>
              </a:rPr>
              <a:t>…spiritual?</a:t>
            </a:r>
          </a:p>
          <a:p>
            <a:pPr algn="ctr">
              <a:spcBef>
                <a:spcPct val="0"/>
              </a:spcBef>
              <a:spcAft>
                <a:spcPct val="0"/>
              </a:spcAft>
              <a:buFontTx/>
              <a:buNone/>
            </a:pPr>
            <a:r>
              <a:rPr lang="fr-CH" altLang="en-US" sz="2400" b="1" dirty="0">
                <a:solidFill>
                  <a:srgbClr val="0033CC"/>
                </a:solidFill>
                <a:latin typeface="Arial Unicode MS" pitchFamily="34" charset="-128"/>
              </a:rPr>
              <a:t>…</a:t>
            </a:r>
            <a:r>
              <a:rPr lang="fr-CH" altLang="en-US" sz="2400" b="1" dirty="0" err="1">
                <a:solidFill>
                  <a:srgbClr val="0033CC"/>
                </a:solidFill>
                <a:latin typeface="Arial Unicode MS" pitchFamily="34" charset="-128"/>
              </a:rPr>
              <a:t>other</a:t>
            </a:r>
            <a:r>
              <a:rPr lang="fr-CH" altLang="en-US" sz="2400" b="1" dirty="0">
                <a:solidFill>
                  <a:srgbClr val="0033CC"/>
                </a:solidFill>
                <a:latin typeface="Arial Unicode MS" pitchFamily="34" charset="-128"/>
              </a:rPr>
              <a:t>?</a:t>
            </a:r>
            <a:endParaRPr lang="en-US" altLang="en-US" sz="2667" b="1" dirty="0">
              <a:solidFill>
                <a:srgbClr val="FF0000"/>
              </a:solidFill>
              <a:latin typeface="Arial Unicode MS" pitchFamily="34" charset="-128"/>
            </a:endParaRPr>
          </a:p>
        </p:txBody>
      </p:sp>
    </p:spTree>
    <p:extLst>
      <p:ext uri="{BB962C8B-B14F-4D97-AF65-F5344CB8AC3E}">
        <p14:creationId xmlns:p14="http://schemas.microsoft.com/office/powerpoint/2010/main" val="4145413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849641d-0169-47d2-a219-9a4358e135ea@eurprd01">
            <a:extLst>
              <a:ext uri="{FF2B5EF4-FFF2-40B4-BE49-F238E27FC236}">
                <a16:creationId xmlns:a16="http://schemas.microsoft.com/office/drawing/2014/main" id="{F8C46865-65B8-4B72-B00E-BDC6B26C57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8582"/>
          <a:stretch/>
        </p:blipFill>
        <p:spPr bwMode="auto">
          <a:xfrm>
            <a:off x="-96688" y="-1"/>
            <a:ext cx="12435296" cy="6528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a:extLst>
              <a:ext uri="{FF2B5EF4-FFF2-40B4-BE49-F238E27FC236}">
                <a16:creationId xmlns:a16="http://schemas.microsoft.com/office/drawing/2014/main" id="{7F46CB9A-E442-4854-89D4-9D6748844B6B}"/>
              </a:ext>
            </a:extLst>
          </p:cNvPr>
          <p:cNvSpPr/>
          <p:nvPr/>
        </p:nvSpPr>
        <p:spPr>
          <a:xfrm>
            <a:off x="8328248" y="4581127"/>
            <a:ext cx="1656184" cy="504057"/>
          </a:xfrm>
          <a:prstGeom prst="ellipse">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4" name="Picture 3">
            <a:extLst>
              <a:ext uri="{FF2B5EF4-FFF2-40B4-BE49-F238E27FC236}">
                <a16:creationId xmlns:a16="http://schemas.microsoft.com/office/drawing/2014/main" id="{92570E96-FE75-4D41-9AE3-065091AA8C36}"/>
              </a:ext>
            </a:extLst>
          </p:cNvPr>
          <p:cNvPicPr>
            <a:picLocks noChangeAspect="1"/>
          </p:cNvPicPr>
          <p:nvPr/>
        </p:nvPicPr>
        <p:blipFill rotWithShape="1">
          <a:blip r:embed="rId3"/>
          <a:srcRect l="28147" t="31100" r="64765" b="50000"/>
          <a:stretch/>
        </p:blipFill>
        <p:spPr>
          <a:xfrm>
            <a:off x="5211134" y="404664"/>
            <a:ext cx="3100346" cy="2232248"/>
          </a:xfrm>
          <a:prstGeom prst="rect">
            <a:avLst/>
          </a:prstGeom>
        </p:spPr>
      </p:pic>
      <p:sp>
        <p:nvSpPr>
          <p:cNvPr id="8" name="AutoShape 14">
            <a:extLst>
              <a:ext uri="{FF2B5EF4-FFF2-40B4-BE49-F238E27FC236}">
                <a16:creationId xmlns:a16="http://schemas.microsoft.com/office/drawing/2014/main" id="{E8C48BE6-858F-460B-B21D-DB271E85F466}"/>
              </a:ext>
            </a:extLst>
          </p:cNvPr>
          <p:cNvSpPr>
            <a:spLocks noChangeArrowheads="1"/>
          </p:cNvSpPr>
          <p:nvPr/>
        </p:nvSpPr>
        <p:spPr bwMode="auto">
          <a:xfrm>
            <a:off x="5465162" y="3465002"/>
            <a:ext cx="2846317" cy="2988333"/>
          </a:xfrm>
          <a:prstGeom prst="wedgeRoundRectCallout">
            <a:avLst>
              <a:gd name="adj1" fmla="val -11829"/>
              <a:gd name="adj2" fmla="val -82217"/>
              <a:gd name="adj3" fmla="val 16667"/>
            </a:avLst>
          </a:prstGeom>
          <a:solidFill>
            <a:srgbClr val="00CCFF"/>
          </a:solidFill>
          <a:ln w="9525">
            <a:solidFill>
              <a:srgbClr val="00CCFF"/>
            </a:solidFill>
            <a:miter lim="800000"/>
            <a:headEnd/>
            <a:tailEnd/>
          </a:ln>
        </p:spPr>
        <p:txBody>
          <a:bodyPr/>
          <a:lstStyle>
            <a:lvl1pPr eaLnBrk="0" hangingPunct="0">
              <a:spcBef>
                <a:spcPct val="20000"/>
              </a:spcBef>
              <a:spcAft>
                <a:spcPct val="15000"/>
              </a:spcAft>
              <a:buChar char="•"/>
              <a:defRPr sz="2800">
                <a:solidFill>
                  <a:schemeClr val="tx1"/>
                </a:solidFill>
                <a:latin typeface="Arial" pitchFamily="34" charset="0"/>
              </a:defRPr>
            </a:lvl1pPr>
            <a:lvl2pPr marL="742950" indent="-285750" eaLnBrk="0" hangingPunct="0">
              <a:spcBef>
                <a:spcPct val="20000"/>
              </a:spcBef>
              <a:spcAft>
                <a:spcPct val="15000"/>
              </a:spcAft>
              <a:buChar char="–"/>
              <a:defRPr sz="2800">
                <a:solidFill>
                  <a:schemeClr val="tx1"/>
                </a:solidFill>
                <a:latin typeface="Arial" pitchFamily="34" charset="0"/>
              </a:defRPr>
            </a:lvl2pPr>
            <a:lvl3pPr marL="1143000" indent="-228600" eaLnBrk="0" hangingPunct="0">
              <a:spcBef>
                <a:spcPct val="20000"/>
              </a:spcBef>
              <a:spcAft>
                <a:spcPct val="15000"/>
              </a:spcAft>
              <a:buChar char="•"/>
              <a:defRPr sz="2400">
                <a:solidFill>
                  <a:schemeClr val="tx1"/>
                </a:solidFill>
                <a:latin typeface="Arial" pitchFamily="34" charset="0"/>
              </a:defRPr>
            </a:lvl3pPr>
            <a:lvl4pPr marL="1600200" indent="-228600" eaLnBrk="0" hangingPunct="0">
              <a:spcBef>
                <a:spcPct val="20000"/>
              </a:spcBef>
              <a:spcAft>
                <a:spcPct val="15000"/>
              </a:spcAft>
              <a:buChar char="–"/>
              <a:defRPr sz="2000">
                <a:solidFill>
                  <a:schemeClr val="tx1"/>
                </a:solidFill>
                <a:latin typeface="Arial" pitchFamily="34" charset="0"/>
              </a:defRPr>
            </a:lvl4pPr>
            <a:lvl5pPr marL="2057400" indent="-228600" eaLnBrk="0" hangingPunct="0">
              <a:spcBef>
                <a:spcPct val="20000"/>
              </a:spcBef>
              <a:spcAft>
                <a:spcPct val="15000"/>
              </a:spcAft>
              <a:buChar char="»"/>
              <a:defRPr sz="2000">
                <a:solidFill>
                  <a:schemeClr val="tx1"/>
                </a:solidFill>
                <a:latin typeface="Arial" pitchFamily="34" charset="0"/>
              </a:defRPr>
            </a:lvl5pPr>
            <a:lvl6pPr marL="2514600" indent="-228600" eaLnBrk="0" fontAlgn="base" hangingPunct="0">
              <a:spcBef>
                <a:spcPct val="20000"/>
              </a:spcBef>
              <a:spcAft>
                <a:spcPct val="15000"/>
              </a:spcAft>
              <a:buChar char="»"/>
              <a:defRPr sz="2000">
                <a:solidFill>
                  <a:schemeClr val="tx1"/>
                </a:solidFill>
                <a:latin typeface="Arial" pitchFamily="34" charset="0"/>
              </a:defRPr>
            </a:lvl6pPr>
            <a:lvl7pPr marL="2971800" indent="-228600" eaLnBrk="0" fontAlgn="base" hangingPunct="0">
              <a:spcBef>
                <a:spcPct val="20000"/>
              </a:spcBef>
              <a:spcAft>
                <a:spcPct val="15000"/>
              </a:spcAft>
              <a:buChar char="»"/>
              <a:defRPr sz="2000">
                <a:solidFill>
                  <a:schemeClr val="tx1"/>
                </a:solidFill>
                <a:latin typeface="Arial" pitchFamily="34" charset="0"/>
              </a:defRPr>
            </a:lvl7pPr>
            <a:lvl8pPr marL="3429000" indent="-228600" eaLnBrk="0" fontAlgn="base" hangingPunct="0">
              <a:spcBef>
                <a:spcPct val="20000"/>
              </a:spcBef>
              <a:spcAft>
                <a:spcPct val="15000"/>
              </a:spcAft>
              <a:buChar char="»"/>
              <a:defRPr sz="2000">
                <a:solidFill>
                  <a:schemeClr val="tx1"/>
                </a:solidFill>
                <a:latin typeface="Arial" pitchFamily="34" charset="0"/>
              </a:defRPr>
            </a:lvl8pPr>
            <a:lvl9pPr marL="3886200" indent="-228600" eaLnBrk="0" fontAlgn="base" hangingPunct="0">
              <a:spcBef>
                <a:spcPct val="20000"/>
              </a:spcBef>
              <a:spcAft>
                <a:spcPct val="15000"/>
              </a:spcAft>
              <a:buChar char="»"/>
              <a:defRPr sz="2000">
                <a:solidFill>
                  <a:schemeClr val="tx1"/>
                </a:solidFill>
                <a:latin typeface="Arial" pitchFamily="34" charset="0"/>
              </a:defRPr>
            </a:lvl9pPr>
          </a:lstStyle>
          <a:p>
            <a:pPr fontAlgn="base">
              <a:buNone/>
            </a:pPr>
            <a:r>
              <a:rPr lang="en-US" sz="1600" b="1" i="1" dirty="0">
                <a:solidFill>
                  <a:srgbClr val="00558F"/>
                </a:solidFill>
              </a:rPr>
              <a:t>“The goal of economic development is to improve the well-being of people. Health for all is not just a by-product of development. It is a primary lever for initiating the development process itself.”    </a:t>
            </a:r>
          </a:p>
          <a:p>
            <a:pPr fontAlgn="base">
              <a:buNone/>
            </a:pPr>
            <a:r>
              <a:rPr lang="en-US" sz="1600" b="1" i="1" dirty="0">
                <a:solidFill>
                  <a:srgbClr val="00558F"/>
                </a:solidFill>
              </a:rPr>
              <a:t>	</a:t>
            </a:r>
            <a:r>
              <a:rPr lang="en-US" sz="1600" dirty="0" err="1">
                <a:solidFill>
                  <a:srgbClr val="00558F"/>
                </a:solidFill>
              </a:rPr>
              <a:t>Halfdan</a:t>
            </a:r>
            <a:r>
              <a:rPr lang="en-US" sz="1600" dirty="0">
                <a:solidFill>
                  <a:srgbClr val="00558F"/>
                </a:solidFill>
              </a:rPr>
              <a:t> Mahler</a:t>
            </a:r>
            <a:endParaRPr lang="en-US" dirty="0"/>
          </a:p>
        </p:txBody>
      </p:sp>
    </p:spTree>
    <p:extLst>
      <p:ext uri="{BB962C8B-B14F-4D97-AF65-F5344CB8AC3E}">
        <p14:creationId xmlns:p14="http://schemas.microsoft.com/office/powerpoint/2010/main" val="3012536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38b40d6-aa08-4e7f-a180-b66628aea121@eurprd01">
            <a:extLst>
              <a:ext uri="{FF2B5EF4-FFF2-40B4-BE49-F238E27FC236}">
                <a16:creationId xmlns:a16="http://schemas.microsoft.com/office/drawing/2014/main" id="{DFD9F18A-FCA3-4A77-A048-CDBFF9D883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950"/>
          <a:stretch/>
        </p:blipFill>
        <p:spPr bwMode="auto">
          <a:xfrm rot="19653821">
            <a:off x="-62675" y="713061"/>
            <a:ext cx="5205635" cy="378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5E2BB6AF-1EE7-4134-B3BB-C5EF421074B0}"/>
              </a:ext>
            </a:extLst>
          </p:cNvPr>
          <p:cNvPicPr>
            <a:picLocks noChangeAspect="1"/>
          </p:cNvPicPr>
          <p:nvPr/>
        </p:nvPicPr>
        <p:blipFill rotWithShape="1">
          <a:blip r:embed="rId3"/>
          <a:srcRect b="5779"/>
          <a:stretch/>
        </p:blipFill>
        <p:spPr>
          <a:xfrm>
            <a:off x="5125999" y="53512"/>
            <a:ext cx="7052309" cy="3663519"/>
          </a:xfrm>
          <a:prstGeom prst="rect">
            <a:avLst/>
          </a:prstGeom>
        </p:spPr>
      </p:pic>
      <p:sp>
        <p:nvSpPr>
          <p:cNvPr id="7" name="Text Box 4">
            <a:extLst>
              <a:ext uri="{FF2B5EF4-FFF2-40B4-BE49-F238E27FC236}">
                <a16:creationId xmlns:a16="http://schemas.microsoft.com/office/drawing/2014/main" id="{24E69463-F4AB-4E58-83BB-954C3DB4E0FE}"/>
              </a:ext>
            </a:extLst>
          </p:cNvPr>
          <p:cNvSpPr txBox="1">
            <a:spLocks noChangeArrowheads="1"/>
          </p:cNvSpPr>
          <p:nvPr/>
        </p:nvSpPr>
        <p:spPr bwMode="auto">
          <a:xfrm>
            <a:off x="2999656" y="3573016"/>
            <a:ext cx="9290050"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15000"/>
              </a:spcAft>
              <a:buChar char="•"/>
              <a:defRPr sz="2800">
                <a:solidFill>
                  <a:schemeClr val="tx1"/>
                </a:solidFill>
                <a:latin typeface="Arial" panose="020B0604020202020204" pitchFamily="34" charset="0"/>
              </a:defRPr>
            </a:lvl1pPr>
            <a:lvl2pPr marL="742950" indent="-285750" eaLnBrk="0" hangingPunct="0">
              <a:spcBef>
                <a:spcPct val="20000"/>
              </a:spcBef>
              <a:spcAft>
                <a:spcPct val="15000"/>
              </a:spcAft>
              <a:buChar char="–"/>
              <a:defRPr sz="2800">
                <a:solidFill>
                  <a:schemeClr val="tx1"/>
                </a:solidFill>
                <a:latin typeface="Arial" panose="020B0604020202020204" pitchFamily="34" charset="0"/>
              </a:defRPr>
            </a:lvl2pPr>
            <a:lvl3pPr marL="1143000" indent="-228600" eaLnBrk="0" hangingPunct="0">
              <a:spcBef>
                <a:spcPct val="20000"/>
              </a:spcBef>
              <a:spcAft>
                <a:spcPct val="15000"/>
              </a:spcAft>
              <a:buChar char="•"/>
              <a:defRPr sz="2400">
                <a:solidFill>
                  <a:schemeClr val="tx1"/>
                </a:solidFill>
                <a:latin typeface="Arial" panose="020B0604020202020204" pitchFamily="34" charset="0"/>
              </a:defRPr>
            </a:lvl3pPr>
            <a:lvl4pPr marL="1600200" indent="-228600" eaLnBrk="0" hangingPunct="0">
              <a:spcBef>
                <a:spcPct val="20000"/>
              </a:spcBef>
              <a:spcAft>
                <a:spcPct val="15000"/>
              </a:spcAft>
              <a:buChar char="–"/>
              <a:defRPr sz="2000">
                <a:solidFill>
                  <a:schemeClr val="tx1"/>
                </a:solidFill>
                <a:latin typeface="Arial" panose="020B0604020202020204" pitchFamily="34" charset="0"/>
              </a:defRPr>
            </a:lvl4pPr>
            <a:lvl5pPr marL="2057400" indent="-228600" eaLnBrk="0" hangingPunct="0">
              <a:spcBef>
                <a:spcPct val="20000"/>
              </a:spcBef>
              <a:spcAft>
                <a:spcPct val="15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15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15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15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15000"/>
              </a:spcAft>
              <a:buChar char="»"/>
              <a:defRPr sz="2000">
                <a:solidFill>
                  <a:schemeClr val="tx1"/>
                </a:solidFill>
                <a:latin typeface="Arial" panose="020B0604020202020204" pitchFamily="34" charset="0"/>
              </a:defRPr>
            </a:lvl9pPr>
          </a:lstStyle>
          <a:p>
            <a:pPr algn="ctr">
              <a:spcBef>
                <a:spcPct val="50000"/>
              </a:spcBef>
              <a:spcAft>
                <a:spcPct val="0"/>
              </a:spcAft>
              <a:buFontTx/>
              <a:buNone/>
            </a:pPr>
            <a:endParaRPr lang="en-GB" altLang="en-US" sz="800" b="1" dirty="0">
              <a:solidFill>
                <a:srgbClr val="800000"/>
              </a:solidFill>
            </a:endParaRPr>
          </a:p>
          <a:p>
            <a:pPr algn="ctr">
              <a:spcBef>
                <a:spcPct val="50000"/>
              </a:spcBef>
              <a:spcAft>
                <a:spcPct val="0"/>
              </a:spcAft>
              <a:buFontTx/>
              <a:buNone/>
            </a:pPr>
            <a:r>
              <a:rPr lang="en-GB" altLang="en-US" sz="3600" b="1" dirty="0">
                <a:solidFill>
                  <a:srgbClr val="0070C0"/>
                </a:solidFill>
              </a:rPr>
              <a:t>Health for All</a:t>
            </a:r>
          </a:p>
          <a:p>
            <a:pPr algn="ctr">
              <a:spcBef>
                <a:spcPct val="50000"/>
              </a:spcBef>
              <a:spcAft>
                <a:spcPct val="0"/>
              </a:spcAft>
              <a:buFontTx/>
              <a:buNone/>
            </a:pPr>
            <a:r>
              <a:rPr lang="en-GB" altLang="en-US" sz="3600" b="1" dirty="0">
                <a:solidFill>
                  <a:srgbClr val="0070C0"/>
                </a:solidFill>
              </a:rPr>
              <a:t>in the European Region </a:t>
            </a:r>
            <a:endParaRPr lang="en-US" altLang="en-US" sz="3600" b="1" dirty="0">
              <a:solidFill>
                <a:srgbClr val="0070C0"/>
              </a:solidFill>
            </a:endParaRPr>
          </a:p>
        </p:txBody>
      </p:sp>
    </p:spTree>
    <p:extLst>
      <p:ext uri="{BB962C8B-B14F-4D97-AF65-F5344CB8AC3E}">
        <p14:creationId xmlns:p14="http://schemas.microsoft.com/office/powerpoint/2010/main" val="3942000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f678b90-7f15-43a5-bb29-a791cdab3424@eurprd01">
            <a:extLst>
              <a:ext uri="{FF2B5EF4-FFF2-40B4-BE49-F238E27FC236}">
                <a16:creationId xmlns:a16="http://schemas.microsoft.com/office/drawing/2014/main" id="{D044EE2B-5553-4B5B-B163-9303E2BBC83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906" t="14175" r="9046" b="11801"/>
          <a:stretch/>
        </p:blipFill>
        <p:spPr bwMode="auto">
          <a:xfrm rot="5400000">
            <a:off x="1101689" y="934479"/>
            <a:ext cx="5215792" cy="4012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14">
            <a:extLst>
              <a:ext uri="{FF2B5EF4-FFF2-40B4-BE49-F238E27FC236}">
                <a16:creationId xmlns:a16="http://schemas.microsoft.com/office/drawing/2014/main" id="{F6635E7D-16B9-41BC-98FE-B7AF32EB2038}"/>
              </a:ext>
            </a:extLst>
          </p:cNvPr>
          <p:cNvSpPr>
            <a:spLocks noChangeArrowheads="1"/>
          </p:cNvSpPr>
          <p:nvPr/>
        </p:nvSpPr>
        <p:spPr bwMode="auto">
          <a:xfrm>
            <a:off x="7891535" y="2060848"/>
            <a:ext cx="3456384" cy="1135832"/>
          </a:xfrm>
          <a:prstGeom prst="wedgeRoundRectCallout">
            <a:avLst>
              <a:gd name="adj1" fmla="val -143659"/>
              <a:gd name="adj2" fmla="val 63815"/>
              <a:gd name="adj3" fmla="val 16667"/>
            </a:avLst>
          </a:prstGeom>
          <a:solidFill>
            <a:srgbClr val="00CCFF"/>
          </a:solidFill>
          <a:ln w="9525">
            <a:solidFill>
              <a:srgbClr val="00CCFF"/>
            </a:solidFill>
            <a:miter lim="800000"/>
            <a:headEnd/>
            <a:tailEnd/>
          </a:ln>
        </p:spPr>
        <p:txBody>
          <a:bodyPr/>
          <a:lstStyle>
            <a:lvl1pPr eaLnBrk="0" hangingPunct="0">
              <a:spcBef>
                <a:spcPct val="20000"/>
              </a:spcBef>
              <a:spcAft>
                <a:spcPct val="15000"/>
              </a:spcAft>
              <a:buChar char="•"/>
              <a:defRPr sz="2800">
                <a:solidFill>
                  <a:schemeClr val="tx1"/>
                </a:solidFill>
                <a:latin typeface="Arial" pitchFamily="34" charset="0"/>
              </a:defRPr>
            </a:lvl1pPr>
            <a:lvl2pPr marL="742950" indent="-285750" eaLnBrk="0" hangingPunct="0">
              <a:spcBef>
                <a:spcPct val="20000"/>
              </a:spcBef>
              <a:spcAft>
                <a:spcPct val="15000"/>
              </a:spcAft>
              <a:buChar char="–"/>
              <a:defRPr sz="2800">
                <a:solidFill>
                  <a:schemeClr val="tx1"/>
                </a:solidFill>
                <a:latin typeface="Arial" pitchFamily="34" charset="0"/>
              </a:defRPr>
            </a:lvl2pPr>
            <a:lvl3pPr marL="1143000" indent="-228600" eaLnBrk="0" hangingPunct="0">
              <a:spcBef>
                <a:spcPct val="20000"/>
              </a:spcBef>
              <a:spcAft>
                <a:spcPct val="15000"/>
              </a:spcAft>
              <a:buChar char="•"/>
              <a:defRPr sz="2400">
                <a:solidFill>
                  <a:schemeClr val="tx1"/>
                </a:solidFill>
                <a:latin typeface="Arial" pitchFamily="34" charset="0"/>
              </a:defRPr>
            </a:lvl3pPr>
            <a:lvl4pPr marL="1600200" indent="-228600" eaLnBrk="0" hangingPunct="0">
              <a:spcBef>
                <a:spcPct val="20000"/>
              </a:spcBef>
              <a:spcAft>
                <a:spcPct val="15000"/>
              </a:spcAft>
              <a:buChar char="–"/>
              <a:defRPr sz="2000">
                <a:solidFill>
                  <a:schemeClr val="tx1"/>
                </a:solidFill>
                <a:latin typeface="Arial" pitchFamily="34" charset="0"/>
              </a:defRPr>
            </a:lvl4pPr>
            <a:lvl5pPr marL="2057400" indent="-228600" eaLnBrk="0" hangingPunct="0">
              <a:spcBef>
                <a:spcPct val="20000"/>
              </a:spcBef>
              <a:spcAft>
                <a:spcPct val="15000"/>
              </a:spcAft>
              <a:buChar char="»"/>
              <a:defRPr sz="2000">
                <a:solidFill>
                  <a:schemeClr val="tx1"/>
                </a:solidFill>
                <a:latin typeface="Arial" pitchFamily="34" charset="0"/>
              </a:defRPr>
            </a:lvl5pPr>
            <a:lvl6pPr marL="2514600" indent="-228600" eaLnBrk="0" fontAlgn="base" hangingPunct="0">
              <a:spcBef>
                <a:spcPct val="20000"/>
              </a:spcBef>
              <a:spcAft>
                <a:spcPct val="15000"/>
              </a:spcAft>
              <a:buChar char="»"/>
              <a:defRPr sz="2000">
                <a:solidFill>
                  <a:schemeClr val="tx1"/>
                </a:solidFill>
                <a:latin typeface="Arial" pitchFamily="34" charset="0"/>
              </a:defRPr>
            </a:lvl6pPr>
            <a:lvl7pPr marL="2971800" indent="-228600" eaLnBrk="0" fontAlgn="base" hangingPunct="0">
              <a:spcBef>
                <a:spcPct val="20000"/>
              </a:spcBef>
              <a:spcAft>
                <a:spcPct val="15000"/>
              </a:spcAft>
              <a:buChar char="»"/>
              <a:defRPr sz="2000">
                <a:solidFill>
                  <a:schemeClr val="tx1"/>
                </a:solidFill>
                <a:latin typeface="Arial" pitchFamily="34" charset="0"/>
              </a:defRPr>
            </a:lvl7pPr>
            <a:lvl8pPr marL="3429000" indent="-228600" eaLnBrk="0" fontAlgn="base" hangingPunct="0">
              <a:spcBef>
                <a:spcPct val="20000"/>
              </a:spcBef>
              <a:spcAft>
                <a:spcPct val="15000"/>
              </a:spcAft>
              <a:buChar char="»"/>
              <a:defRPr sz="2000">
                <a:solidFill>
                  <a:schemeClr val="tx1"/>
                </a:solidFill>
                <a:latin typeface="Arial" pitchFamily="34" charset="0"/>
              </a:defRPr>
            </a:lvl8pPr>
            <a:lvl9pPr marL="3886200" indent="-228600" eaLnBrk="0" fontAlgn="base" hangingPunct="0">
              <a:spcBef>
                <a:spcPct val="20000"/>
              </a:spcBef>
              <a:spcAft>
                <a:spcPct val="15000"/>
              </a:spcAft>
              <a:buChar char="»"/>
              <a:defRPr sz="2000">
                <a:solidFill>
                  <a:schemeClr val="tx1"/>
                </a:solidFill>
                <a:latin typeface="Arial" pitchFamily="34" charset="0"/>
              </a:defRPr>
            </a:lvl9pPr>
          </a:lstStyle>
          <a:p>
            <a:pPr algn="ctr">
              <a:spcBef>
                <a:spcPct val="0"/>
              </a:spcBef>
              <a:spcAft>
                <a:spcPct val="0"/>
              </a:spcAft>
              <a:buFontTx/>
              <a:buNone/>
            </a:pPr>
            <a:r>
              <a:rPr lang="en-GB" altLang="en-US" sz="2400" b="1" dirty="0">
                <a:solidFill>
                  <a:srgbClr val="0033CC"/>
                </a:solidFill>
                <a:latin typeface="Arial Unicode MS" pitchFamily="34" charset="-128"/>
              </a:rPr>
              <a:t>Now more </a:t>
            </a:r>
            <a:r>
              <a:rPr lang="en-GB" altLang="en-US" sz="2400" b="1" u="sng" dirty="0">
                <a:solidFill>
                  <a:srgbClr val="0033CC"/>
                </a:solidFill>
                <a:latin typeface="Arial Unicode MS" pitchFamily="34" charset="-128"/>
              </a:rPr>
              <a:t>data and evidence</a:t>
            </a:r>
            <a:r>
              <a:rPr lang="en-GB" altLang="en-US" sz="2400" b="1" dirty="0">
                <a:solidFill>
                  <a:srgbClr val="0033CC"/>
                </a:solidFill>
                <a:latin typeface="Arial Unicode MS" pitchFamily="34" charset="-128"/>
              </a:rPr>
              <a:t> than ever…</a:t>
            </a:r>
            <a:endParaRPr lang="en-US" altLang="en-US" sz="2667" b="1" dirty="0">
              <a:solidFill>
                <a:srgbClr val="FF0000"/>
              </a:solidFill>
              <a:latin typeface="Arial Unicode MS" pitchFamily="34" charset="-128"/>
            </a:endParaRPr>
          </a:p>
        </p:txBody>
      </p:sp>
      <p:sp>
        <p:nvSpPr>
          <p:cNvPr id="8" name="AutoShape 14">
            <a:extLst>
              <a:ext uri="{FF2B5EF4-FFF2-40B4-BE49-F238E27FC236}">
                <a16:creationId xmlns:a16="http://schemas.microsoft.com/office/drawing/2014/main" id="{A493D23C-CC48-42EF-9FE2-B6DF8BB3DE0D}"/>
              </a:ext>
            </a:extLst>
          </p:cNvPr>
          <p:cNvSpPr>
            <a:spLocks noChangeArrowheads="1"/>
          </p:cNvSpPr>
          <p:nvPr/>
        </p:nvSpPr>
        <p:spPr bwMode="auto">
          <a:xfrm>
            <a:off x="7891535" y="3933056"/>
            <a:ext cx="3456384" cy="1368152"/>
          </a:xfrm>
          <a:prstGeom prst="wedgeRoundRectCallout">
            <a:avLst>
              <a:gd name="adj1" fmla="val -146343"/>
              <a:gd name="adj2" fmla="val -49864"/>
              <a:gd name="adj3" fmla="val 16667"/>
            </a:avLst>
          </a:prstGeom>
          <a:solidFill>
            <a:srgbClr val="00CCFF"/>
          </a:solidFill>
          <a:ln w="9525">
            <a:solidFill>
              <a:srgbClr val="00CCFF"/>
            </a:solidFill>
            <a:miter lim="800000"/>
            <a:headEnd/>
            <a:tailEnd/>
          </a:ln>
        </p:spPr>
        <p:txBody>
          <a:bodyPr/>
          <a:lstStyle>
            <a:lvl1pPr eaLnBrk="0" hangingPunct="0">
              <a:spcBef>
                <a:spcPct val="20000"/>
              </a:spcBef>
              <a:spcAft>
                <a:spcPct val="15000"/>
              </a:spcAft>
              <a:buChar char="•"/>
              <a:defRPr sz="2800">
                <a:solidFill>
                  <a:schemeClr val="tx1"/>
                </a:solidFill>
                <a:latin typeface="Arial" pitchFamily="34" charset="0"/>
              </a:defRPr>
            </a:lvl1pPr>
            <a:lvl2pPr marL="742950" indent="-285750" eaLnBrk="0" hangingPunct="0">
              <a:spcBef>
                <a:spcPct val="20000"/>
              </a:spcBef>
              <a:spcAft>
                <a:spcPct val="15000"/>
              </a:spcAft>
              <a:buChar char="–"/>
              <a:defRPr sz="2800">
                <a:solidFill>
                  <a:schemeClr val="tx1"/>
                </a:solidFill>
                <a:latin typeface="Arial" pitchFamily="34" charset="0"/>
              </a:defRPr>
            </a:lvl2pPr>
            <a:lvl3pPr marL="1143000" indent="-228600" eaLnBrk="0" hangingPunct="0">
              <a:spcBef>
                <a:spcPct val="20000"/>
              </a:spcBef>
              <a:spcAft>
                <a:spcPct val="15000"/>
              </a:spcAft>
              <a:buChar char="•"/>
              <a:defRPr sz="2400">
                <a:solidFill>
                  <a:schemeClr val="tx1"/>
                </a:solidFill>
                <a:latin typeface="Arial" pitchFamily="34" charset="0"/>
              </a:defRPr>
            </a:lvl3pPr>
            <a:lvl4pPr marL="1600200" indent="-228600" eaLnBrk="0" hangingPunct="0">
              <a:spcBef>
                <a:spcPct val="20000"/>
              </a:spcBef>
              <a:spcAft>
                <a:spcPct val="15000"/>
              </a:spcAft>
              <a:buChar char="–"/>
              <a:defRPr sz="2000">
                <a:solidFill>
                  <a:schemeClr val="tx1"/>
                </a:solidFill>
                <a:latin typeface="Arial" pitchFamily="34" charset="0"/>
              </a:defRPr>
            </a:lvl4pPr>
            <a:lvl5pPr marL="2057400" indent="-228600" eaLnBrk="0" hangingPunct="0">
              <a:spcBef>
                <a:spcPct val="20000"/>
              </a:spcBef>
              <a:spcAft>
                <a:spcPct val="15000"/>
              </a:spcAft>
              <a:buChar char="»"/>
              <a:defRPr sz="2000">
                <a:solidFill>
                  <a:schemeClr val="tx1"/>
                </a:solidFill>
                <a:latin typeface="Arial" pitchFamily="34" charset="0"/>
              </a:defRPr>
            </a:lvl5pPr>
            <a:lvl6pPr marL="2514600" indent="-228600" eaLnBrk="0" fontAlgn="base" hangingPunct="0">
              <a:spcBef>
                <a:spcPct val="20000"/>
              </a:spcBef>
              <a:spcAft>
                <a:spcPct val="15000"/>
              </a:spcAft>
              <a:buChar char="»"/>
              <a:defRPr sz="2000">
                <a:solidFill>
                  <a:schemeClr val="tx1"/>
                </a:solidFill>
                <a:latin typeface="Arial" pitchFamily="34" charset="0"/>
              </a:defRPr>
            </a:lvl6pPr>
            <a:lvl7pPr marL="2971800" indent="-228600" eaLnBrk="0" fontAlgn="base" hangingPunct="0">
              <a:spcBef>
                <a:spcPct val="20000"/>
              </a:spcBef>
              <a:spcAft>
                <a:spcPct val="15000"/>
              </a:spcAft>
              <a:buChar char="»"/>
              <a:defRPr sz="2000">
                <a:solidFill>
                  <a:schemeClr val="tx1"/>
                </a:solidFill>
                <a:latin typeface="Arial" pitchFamily="34" charset="0"/>
              </a:defRPr>
            </a:lvl7pPr>
            <a:lvl8pPr marL="3429000" indent="-228600" eaLnBrk="0" fontAlgn="base" hangingPunct="0">
              <a:spcBef>
                <a:spcPct val="20000"/>
              </a:spcBef>
              <a:spcAft>
                <a:spcPct val="15000"/>
              </a:spcAft>
              <a:buChar char="»"/>
              <a:defRPr sz="2000">
                <a:solidFill>
                  <a:schemeClr val="tx1"/>
                </a:solidFill>
                <a:latin typeface="Arial" pitchFamily="34" charset="0"/>
              </a:defRPr>
            </a:lvl8pPr>
            <a:lvl9pPr marL="3886200" indent="-228600" eaLnBrk="0" fontAlgn="base" hangingPunct="0">
              <a:spcBef>
                <a:spcPct val="20000"/>
              </a:spcBef>
              <a:spcAft>
                <a:spcPct val="15000"/>
              </a:spcAft>
              <a:buChar char="»"/>
              <a:defRPr sz="2000">
                <a:solidFill>
                  <a:schemeClr val="tx1"/>
                </a:solidFill>
                <a:latin typeface="Arial" pitchFamily="34" charset="0"/>
              </a:defRPr>
            </a:lvl9pPr>
          </a:lstStyle>
          <a:p>
            <a:pPr algn="ctr">
              <a:spcBef>
                <a:spcPct val="0"/>
              </a:spcBef>
              <a:spcAft>
                <a:spcPct val="0"/>
              </a:spcAft>
              <a:buFontTx/>
              <a:buNone/>
            </a:pPr>
            <a:r>
              <a:rPr lang="en-GB" altLang="en-US" sz="2400" b="1" dirty="0">
                <a:solidFill>
                  <a:srgbClr val="0033CC"/>
                </a:solidFill>
                <a:latin typeface="Arial Unicode MS" pitchFamily="34" charset="-128"/>
              </a:rPr>
              <a:t>Today, we are living in the age of data and evidence</a:t>
            </a:r>
            <a:endParaRPr lang="en-US" altLang="en-US" sz="2667" b="1" dirty="0">
              <a:solidFill>
                <a:srgbClr val="FF0000"/>
              </a:solidFill>
              <a:latin typeface="Arial Unicode MS" pitchFamily="34" charset="-128"/>
            </a:endParaRPr>
          </a:p>
        </p:txBody>
      </p:sp>
    </p:spTree>
    <p:extLst>
      <p:ext uri="{BB962C8B-B14F-4D97-AF65-F5344CB8AC3E}">
        <p14:creationId xmlns:p14="http://schemas.microsoft.com/office/powerpoint/2010/main" val="2778424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F042545A-AE2F-4FAE-B2A0-5151F99BBBC5" descr="1B60018C-FECF-4075-A6C6-75E70EE449F8">
            <a:extLst>
              <a:ext uri="{FF2B5EF4-FFF2-40B4-BE49-F238E27FC236}">
                <a16:creationId xmlns:a16="http://schemas.microsoft.com/office/drawing/2014/main" id="{F3343C04-8061-416F-AEA2-561650CCB4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11337" cy="6925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a:extLst>
              <a:ext uri="{FF2B5EF4-FFF2-40B4-BE49-F238E27FC236}">
                <a16:creationId xmlns:a16="http://schemas.microsoft.com/office/drawing/2014/main" id="{F3CC4DE8-1A58-4F10-B69D-28A941D6F1C4}"/>
              </a:ext>
            </a:extLst>
          </p:cNvPr>
          <p:cNvSpPr/>
          <p:nvPr/>
        </p:nvSpPr>
        <p:spPr>
          <a:xfrm>
            <a:off x="1487488" y="3717032"/>
            <a:ext cx="1224136" cy="792088"/>
          </a:xfrm>
          <a:prstGeom prst="ellipse">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3345511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a:extLst>
              <a:ext uri="{FF2B5EF4-FFF2-40B4-BE49-F238E27FC236}">
                <a16:creationId xmlns:a16="http://schemas.microsoft.com/office/drawing/2014/main" id="{CBDE2455-D317-4F87-A002-48FD594E9A98}"/>
              </a:ext>
            </a:extLst>
          </p:cNvPr>
          <p:cNvSpPr txBox="1">
            <a:spLocks noChangeArrowheads="1"/>
          </p:cNvSpPr>
          <p:nvPr/>
        </p:nvSpPr>
        <p:spPr bwMode="auto">
          <a:xfrm>
            <a:off x="-168696" y="-2874"/>
            <a:ext cx="9290050"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15000"/>
              </a:spcAft>
              <a:buChar char="•"/>
              <a:defRPr sz="2800">
                <a:solidFill>
                  <a:schemeClr val="tx1"/>
                </a:solidFill>
                <a:latin typeface="Arial" panose="020B0604020202020204" pitchFamily="34" charset="0"/>
              </a:defRPr>
            </a:lvl1pPr>
            <a:lvl2pPr marL="742950" indent="-285750" eaLnBrk="0" hangingPunct="0">
              <a:spcBef>
                <a:spcPct val="20000"/>
              </a:spcBef>
              <a:spcAft>
                <a:spcPct val="15000"/>
              </a:spcAft>
              <a:buChar char="–"/>
              <a:defRPr sz="2800">
                <a:solidFill>
                  <a:schemeClr val="tx1"/>
                </a:solidFill>
                <a:latin typeface="Arial" panose="020B0604020202020204" pitchFamily="34" charset="0"/>
              </a:defRPr>
            </a:lvl2pPr>
            <a:lvl3pPr marL="1143000" indent="-228600" eaLnBrk="0" hangingPunct="0">
              <a:spcBef>
                <a:spcPct val="20000"/>
              </a:spcBef>
              <a:spcAft>
                <a:spcPct val="15000"/>
              </a:spcAft>
              <a:buChar char="•"/>
              <a:defRPr sz="2400">
                <a:solidFill>
                  <a:schemeClr val="tx1"/>
                </a:solidFill>
                <a:latin typeface="Arial" panose="020B0604020202020204" pitchFamily="34" charset="0"/>
              </a:defRPr>
            </a:lvl3pPr>
            <a:lvl4pPr marL="1600200" indent="-228600" eaLnBrk="0" hangingPunct="0">
              <a:spcBef>
                <a:spcPct val="20000"/>
              </a:spcBef>
              <a:spcAft>
                <a:spcPct val="15000"/>
              </a:spcAft>
              <a:buChar char="–"/>
              <a:defRPr sz="2000">
                <a:solidFill>
                  <a:schemeClr val="tx1"/>
                </a:solidFill>
                <a:latin typeface="Arial" panose="020B0604020202020204" pitchFamily="34" charset="0"/>
              </a:defRPr>
            </a:lvl4pPr>
            <a:lvl5pPr marL="2057400" indent="-228600" eaLnBrk="0" hangingPunct="0">
              <a:spcBef>
                <a:spcPct val="20000"/>
              </a:spcBef>
              <a:spcAft>
                <a:spcPct val="15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15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15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15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15000"/>
              </a:spcAft>
              <a:buChar char="»"/>
              <a:defRPr sz="2000">
                <a:solidFill>
                  <a:schemeClr val="tx1"/>
                </a:solidFill>
                <a:latin typeface="Arial" panose="020B0604020202020204" pitchFamily="34" charset="0"/>
              </a:defRPr>
            </a:lvl9pPr>
          </a:lstStyle>
          <a:p>
            <a:pPr algn="ctr">
              <a:spcBef>
                <a:spcPct val="50000"/>
              </a:spcBef>
              <a:spcAft>
                <a:spcPct val="0"/>
              </a:spcAft>
              <a:buFontTx/>
              <a:buNone/>
            </a:pPr>
            <a:endParaRPr lang="en-GB" altLang="en-US" sz="800" b="1" dirty="0">
              <a:solidFill>
                <a:srgbClr val="800000"/>
              </a:solidFill>
            </a:endParaRPr>
          </a:p>
          <a:p>
            <a:pPr algn="ctr">
              <a:spcBef>
                <a:spcPct val="50000"/>
              </a:spcBef>
              <a:spcAft>
                <a:spcPct val="0"/>
              </a:spcAft>
              <a:buFontTx/>
              <a:buNone/>
            </a:pPr>
            <a:r>
              <a:rPr lang="en-GB" altLang="en-US" sz="4400" b="1" dirty="0">
                <a:solidFill>
                  <a:srgbClr val="0070C0"/>
                </a:solidFill>
              </a:rPr>
              <a:t>European Health 2020 policy</a:t>
            </a:r>
            <a:r>
              <a:rPr lang="en-GB" altLang="en-US" sz="4000" b="1" dirty="0">
                <a:solidFill>
                  <a:srgbClr val="0070C0"/>
                </a:solidFill>
              </a:rPr>
              <a:t> </a:t>
            </a:r>
            <a:endParaRPr lang="en-US" altLang="en-US" sz="4000" b="1" dirty="0">
              <a:solidFill>
                <a:srgbClr val="0070C0"/>
              </a:solidFill>
            </a:endParaRPr>
          </a:p>
        </p:txBody>
      </p:sp>
      <p:sp>
        <p:nvSpPr>
          <p:cNvPr id="6147" name="Rectangle 6">
            <a:extLst>
              <a:ext uri="{FF2B5EF4-FFF2-40B4-BE49-F238E27FC236}">
                <a16:creationId xmlns:a16="http://schemas.microsoft.com/office/drawing/2014/main" id="{DAEBE7BE-79BC-4CCB-8A79-19B06A8220E6}"/>
              </a:ext>
            </a:extLst>
          </p:cNvPr>
          <p:cNvSpPr>
            <a:spLocks noChangeArrowheads="1"/>
          </p:cNvSpPr>
          <p:nvPr/>
        </p:nvSpPr>
        <p:spPr bwMode="auto">
          <a:xfrm>
            <a:off x="672941" y="1628800"/>
            <a:ext cx="6624637"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15000"/>
              </a:spcAft>
              <a:buChar char="•"/>
              <a:defRPr sz="2800">
                <a:solidFill>
                  <a:schemeClr val="tx1"/>
                </a:solidFill>
                <a:latin typeface="Arial" panose="020B0604020202020204" pitchFamily="34" charset="0"/>
              </a:defRPr>
            </a:lvl1pPr>
            <a:lvl2pPr marL="742950" indent="-285750" eaLnBrk="0" hangingPunct="0">
              <a:spcBef>
                <a:spcPct val="20000"/>
              </a:spcBef>
              <a:spcAft>
                <a:spcPct val="15000"/>
              </a:spcAft>
              <a:buChar char="–"/>
              <a:defRPr sz="2800">
                <a:solidFill>
                  <a:schemeClr val="tx1"/>
                </a:solidFill>
                <a:latin typeface="Arial" panose="020B0604020202020204" pitchFamily="34" charset="0"/>
              </a:defRPr>
            </a:lvl2pPr>
            <a:lvl3pPr marL="1143000" indent="-228600" eaLnBrk="0" hangingPunct="0">
              <a:spcBef>
                <a:spcPct val="20000"/>
              </a:spcBef>
              <a:spcAft>
                <a:spcPct val="15000"/>
              </a:spcAft>
              <a:buChar char="•"/>
              <a:defRPr sz="2400">
                <a:solidFill>
                  <a:schemeClr val="tx1"/>
                </a:solidFill>
                <a:latin typeface="Arial" panose="020B0604020202020204" pitchFamily="34" charset="0"/>
              </a:defRPr>
            </a:lvl3pPr>
            <a:lvl4pPr marL="1600200" indent="-228600" eaLnBrk="0" hangingPunct="0">
              <a:spcBef>
                <a:spcPct val="20000"/>
              </a:spcBef>
              <a:spcAft>
                <a:spcPct val="15000"/>
              </a:spcAft>
              <a:buChar char="–"/>
              <a:defRPr sz="2000">
                <a:solidFill>
                  <a:schemeClr val="tx1"/>
                </a:solidFill>
                <a:latin typeface="Arial" panose="020B0604020202020204" pitchFamily="34" charset="0"/>
              </a:defRPr>
            </a:lvl4pPr>
            <a:lvl5pPr marL="2057400" indent="-228600" eaLnBrk="0" hangingPunct="0">
              <a:spcBef>
                <a:spcPct val="20000"/>
              </a:spcBef>
              <a:spcAft>
                <a:spcPct val="15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15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15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15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15000"/>
              </a:spcAft>
              <a:buChar char="»"/>
              <a:defRPr sz="2000">
                <a:solidFill>
                  <a:schemeClr val="tx1"/>
                </a:solidFill>
                <a:latin typeface="Arial" panose="020B0604020202020204" pitchFamily="34" charset="0"/>
              </a:defRPr>
            </a:lvl9pPr>
          </a:lstStyle>
          <a:p>
            <a:pPr eaLnBrk="1" hangingPunct="1">
              <a:spcBef>
                <a:spcPct val="0"/>
              </a:spcBef>
              <a:spcAft>
                <a:spcPct val="0"/>
              </a:spcAft>
            </a:pPr>
            <a:r>
              <a:rPr lang="en-US" altLang="en-US" sz="2400" b="1" dirty="0"/>
              <a:t> Emphasis on </a:t>
            </a:r>
            <a:r>
              <a:rPr lang="en-US" altLang="en-US" sz="2400" b="1" dirty="0">
                <a:solidFill>
                  <a:srgbClr val="0070C0"/>
                </a:solidFill>
              </a:rPr>
              <a:t>health and well-being;</a:t>
            </a:r>
          </a:p>
          <a:p>
            <a:pPr eaLnBrk="1" hangingPunct="1">
              <a:spcBef>
                <a:spcPct val="0"/>
              </a:spcBef>
              <a:spcAft>
                <a:spcPct val="0"/>
              </a:spcAft>
            </a:pPr>
            <a:r>
              <a:rPr lang="en-US" altLang="en-US" sz="2400" b="1" dirty="0"/>
              <a:t> The </a:t>
            </a:r>
            <a:r>
              <a:rPr lang="en-US" altLang="en-US" sz="2400" b="1" dirty="0">
                <a:solidFill>
                  <a:srgbClr val="0070C0"/>
                </a:solidFill>
              </a:rPr>
              <a:t>right to health and access </a:t>
            </a:r>
            <a:r>
              <a:rPr lang="en-US" altLang="en-US" sz="2400" b="1" dirty="0"/>
              <a:t>to care;</a:t>
            </a:r>
          </a:p>
          <a:p>
            <a:pPr eaLnBrk="1" hangingPunct="1">
              <a:spcBef>
                <a:spcPct val="0"/>
              </a:spcBef>
              <a:spcAft>
                <a:spcPct val="0"/>
              </a:spcAft>
            </a:pPr>
            <a:r>
              <a:rPr lang="en-US" altLang="en-US" sz="2400" b="1" dirty="0">
                <a:solidFill>
                  <a:srgbClr val="262626"/>
                </a:solidFill>
              </a:rPr>
              <a:t> </a:t>
            </a:r>
            <a:r>
              <a:rPr lang="en-US" altLang="en-US" sz="2400" b="1" dirty="0">
                <a:solidFill>
                  <a:srgbClr val="0070C0"/>
                </a:solidFill>
              </a:rPr>
              <a:t>People</a:t>
            </a:r>
            <a:r>
              <a:rPr lang="en-US" altLang="en-US" sz="2400" b="1" dirty="0">
                <a:solidFill>
                  <a:srgbClr val="262626"/>
                </a:solidFill>
              </a:rPr>
              <a:t> </a:t>
            </a:r>
            <a:r>
              <a:rPr lang="en-US" altLang="en-US" sz="2400" b="1" dirty="0"/>
              <a:t>at the </a:t>
            </a:r>
            <a:r>
              <a:rPr lang="en-US" altLang="en-US" sz="2400" b="1" dirty="0" err="1"/>
              <a:t>centre</a:t>
            </a:r>
            <a:r>
              <a:rPr lang="en-US" altLang="en-US" sz="2400" b="1" dirty="0"/>
              <a:t>;</a:t>
            </a:r>
          </a:p>
          <a:p>
            <a:pPr eaLnBrk="1" hangingPunct="1">
              <a:spcBef>
                <a:spcPct val="0"/>
              </a:spcBef>
              <a:spcAft>
                <a:spcPct val="0"/>
              </a:spcAft>
            </a:pPr>
            <a:r>
              <a:rPr lang="en-US" altLang="en-US" sz="2400" b="1" dirty="0"/>
              <a:t> Addressing the </a:t>
            </a:r>
            <a:r>
              <a:rPr lang="en-US" altLang="en-US" sz="2400" b="1" dirty="0">
                <a:solidFill>
                  <a:srgbClr val="0070C0"/>
                </a:solidFill>
              </a:rPr>
              <a:t>determinants of health;</a:t>
            </a:r>
          </a:p>
          <a:p>
            <a:pPr eaLnBrk="1" hangingPunct="1">
              <a:spcBef>
                <a:spcPct val="0"/>
              </a:spcBef>
              <a:spcAft>
                <a:spcPct val="0"/>
              </a:spcAft>
            </a:pPr>
            <a:r>
              <a:rPr lang="en-US" altLang="en-US" sz="2400" b="1" dirty="0"/>
              <a:t> </a:t>
            </a:r>
            <a:r>
              <a:rPr lang="en-US" altLang="en-US" sz="2400" b="1" dirty="0">
                <a:solidFill>
                  <a:srgbClr val="0070C0"/>
                </a:solidFill>
              </a:rPr>
              <a:t>Whole of society </a:t>
            </a:r>
            <a:r>
              <a:rPr lang="en-US" altLang="en-US" sz="2400" b="1" dirty="0"/>
              <a:t>approach;</a:t>
            </a:r>
          </a:p>
          <a:p>
            <a:pPr eaLnBrk="1" hangingPunct="1">
              <a:spcBef>
                <a:spcPct val="0"/>
              </a:spcBef>
              <a:spcAft>
                <a:spcPct val="0"/>
              </a:spcAft>
            </a:pPr>
            <a:r>
              <a:rPr lang="en-US" altLang="en-US" sz="2400" b="1" dirty="0"/>
              <a:t> </a:t>
            </a:r>
            <a:r>
              <a:rPr lang="en-US" altLang="en-US" sz="2400" b="1" dirty="0">
                <a:solidFill>
                  <a:srgbClr val="0070C0"/>
                </a:solidFill>
              </a:rPr>
              <a:t>Whole of government </a:t>
            </a:r>
            <a:r>
              <a:rPr lang="en-US" altLang="en-US" sz="2400" b="1" dirty="0"/>
              <a:t>approach;</a:t>
            </a:r>
          </a:p>
          <a:p>
            <a:pPr eaLnBrk="1" hangingPunct="1">
              <a:spcBef>
                <a:spcPct val="0"/>
              </a:spcBef>
              <a:spcAft>
                <a:spcPct val="0"/>
              </a:spcAft>
            </a:pPr>
            <a:r>
              <a:rPr lang="en-US" altLang="en-US" sz="2400" b="1" dirty="0"/>
              <a:t> Importance of </a:t>
            </a:r>
            <a:r>
              <a:rPr lang="en-US" altLang="en-US" sz="2400" b="1" dirty="0">
                <a:solidFill>
                  <a:srgbClr val="0070C0"/>
                </a:solidFill>
              </a:rPr>
              <a:t>partnerships.</a:t>
            </a:r>
            <a:endParaRPr lang="en-GB" altLang="en-US" sz="2400" b="1" dirty="0">
              <a:solidFill>
                <a:srgbClr val="0070C0"/>
              </a:solidFill>
            </a:endParaRPr>
          </a:p>
        </p:txBody>
      </p:sp>
      <p:pic>
        <p:nvPicPr>
          <p:cNvPr id="6148" name="Picture 9">
            <a:extLst>
              <a:ext uri="{FF2B5EF4-FFF2-40B4-BE49-F238E27FC236}">
                <a16:creationId xmlns:a16="http://schemas.microsoft.com/office/drawing/2014/main" id="{7C6A2B43-8968-42BD-92CE-413A761107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081" t="20482" r="67656" b="11096"/>
          <a:stretch>
            <a:fillRect/>
          </a:stretch>
        </p:blipFill>
        <p:spPr bwMode="auto">
          <a:xfrm rot="1159712">
            <a:off x="8338555" y="1053024"/>
            <a:ext cx="2940043" cy="447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0334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F3B62694-1EF0-4220-A81F-95282ECF638C}"/>
              </a:ext>
            </a:extLst>
          </p:cNvPr>
          <p:cNvSpPr>
            <a:spLocks noGrp="1"/>
          </p:cNvSpPr>
          <p:nvPr>
            <p:ph type="title"/>
          </p:nvPr>
        </p:nvSpPr>
        <p:spPr>
          <a:xfrm>
            <a:off x="-744760" y="-82791"/>
            <a:ext cx="8229601" cy="1143000"/>
          </a:xfrm>
        </p:spPr>
        <p:txBody>
          <a:bodyPr/>
          <a:lstStyle/>
          <a:p>
            <a:pPr algn="ctr"/>
            <a:r>
              <a:rPr lang="en-US" altLang="en-US" sz="4000" b="1" dirty="0">
                <a:solidFill>
                  <a:srgbClr val="0070C0"/>
                </a:solidFill>
              </a:rPr>
              <a:t>Health 2020 targets</a:t>
            </a:r>
          </a:p>
        </p:txBody>
      </p:sp>
      <p:sp>
        <p:nvSpPr>
          <p:cNvPr id="7171" name="Content Placeholder 2">
            <a:extLst>
              <a:ext uri="{FF2B5EF4-FFF2-40B4-BE49-F238E27FC236}">
                <a16:creationId xmlns:a16="http://schemas.microsoft.com/office/drawing/2014/main" id="{16544C80-0ADB-4597-9F5A-0B89B25D4EF6}"/>
              </a:ext>
            </a:extLst>
          </p:cNvPr>
          <p:cNvSpPr>
            <a:spLocks noGrp="1"/>
          </p:cNvSpPr>
          <p:nvPr>
            <p:ph idx="1"/>
          </p:nvPr>
        </p:nvSpPr>
        <p:spPr>
          <a:xfrm>
            <a:off x="435465" y="1834872"/>
            <a:ext cx="8229600" cy="4133850"/>
          </a:xfrm>
        </p:spPr>
        <p:txBody>
          <a:bodyPr/>
          <a:lstStyle/>
          <a:p>
            <a:pPr marL="514350" indent="-514350">
              <a:buFontTx/>
              <a:buAutoNum type="arabicPeriod"/>
            </a:pPr>
            <a:r>
              <a:rPr lang="en-US" altLang="en-US" sz="2600" b="1" dirty="0"/>
              <a:t>Reduce premature mortality</a:t>
            </a:r>
          </a:p>
          <a:p>
            <a:pPr marL="514350" indent="-514350">
              <a:buFontTx/>
              <a:buAutoNum type="arabicPeriod"/>
            </a:pPr>
            <a:r>
              <a:rPr lang="en-US" altLang="en-US" sz="2600" b="1" dirty="0"/>
              <a:t>Increase life expectancy</a:t>
            </a:r>
          </a:p>
          <a:p>
            <a:pPr marL="514350" indent="-514350">
              <a:buFontTx/>
              <a:buAutoNum type="arabicPeriod"/>
            </a:pPr>
            <a:r>
              <a:rPr lang="en-US" altLang="en-US" sz="2600" b="1" dirty="0"/>
              <a:t>Reduce inequities </a:t>
            </a:r>
          </a:p>
          <a:p>
            <a:pPr marL="514350" indent="-514350">
              <a:buFontTx/>
              <a:buAutoNum type="arabicPeriod"/>
            </a:pPr>
            <a:r>
              <a:rPr lang="en-US" altLang="en-US" sz="2600" b="1" dirty="0"/>
              <a:t>Enhance well-being</a:t>
            </a:r>
          </a:p>
          <a:p>
            <a:pPr marL="514350" indent="-514350">
              <a:buFontTx/>
              <a:buAutoNum type="arabicPeriod"/>
            </a:pPr>
            <a:r>
              <a:rPr lang="en-US" altLang="en-US" sz="2600" b="1" dirty="0"/>
              <a:t>Achieve universal health coverage</a:t>
            </a:r>
          </a:p>
          <a:p>
            <a:pPr marL="514350" indent="-514350">
              <a:buFontTx/>
              <a:buAutoNum type="arabicPeriod"/>
            </a:pPr>
            <a:r>
              <a:rPr lang="en-US" altLang="en-US" sz="2600" b="1" dirty="0"/>
              <a:t>Establish national targets set by Member States</a:t>
            </a:r>
          </a:p>
          <a:p>
            <a:pPr marL="514350" indent="-514350"/>
            <a:endParaRPr lang="en-US" altLang="en-US" sz="2600" b="1" dirty="0"/>
          </a:p>
        </p:txBody>
      </p:sp>
      <p:pic>
        <p:nvPicPr>
          <p:cNvPr id="7172" name="Picture 2">
            <a:extLst>
              <a:ext uri="{FF2B5EF4-FFF2-40B4-BE49-F238E27FC236}">
                <a16:creationId xmlns:a16="http://schemas.microsoft.com/office/drawing/2014/main" id="{B13F54B1-8954-447D-A8CC-CED16D7473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0176" y="345793"/>
            <a:ext cx="2116327" cy="2978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a:extLst>
              <a:ext uri="{FF2B5EF4-FFF2-40B4-BE49-F238E27FC236}">
                <a16:creationId xmlns:a16="http://schemas.microsoft.com/office/drawing/2014/main" id="{A9019675-A4FC-4A0A-AC16-7EA1019A5F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5973" t="12422" r="33035" b="6860"/>
          <a:stretch>
            <a:fillRect/>
          </a:stretch>
        </p:blipFill>
        <p:spPr bwMode="auto">
          <a:xfrm rot="1200692">
            <a:off x="9556193" y="2381024"/>
            <a:ext cx="2398713" cy="3391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62777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F3B62694-1EF0-4220-A81F-95282ECF638C}"/>
              </a:ext>
            </a:extLst>
          </p:cNvPr>
          <p:cNvSpPr>
            <a:spLocks noGrp="1"/>
          </p:cNvSpPr>
          <p:nvPr>
            <p:ph type="title"/>
          </p:nvPr>
        </p:nvSpPr>
        <p:spPr>
          <a:xfrm>
            <a:off x="-744760" y="-82791"/>
            <a:ext cx="8229601" cy="1143000"/>
          </a:xfrm>
        </p:spPr>
        <p:txBody>
          <a:bodyPr/>
          <a:lstStyle/>
          <a:p>
            <a:pPr algn="ctr"/>
            <a:r>
              <a:rPr lang="en-US" altLang="en-US" sz="4000" b="1" dirty="0">
                <a:solidFill>
                  <a:srgbClr val="0070C0"/>
                </a:solidFill>
              </a:rPr>
              <a:t>Health 2020 targets</a:t>
            </a:r>
          </a:p>
        </p:txBody>
      </p:sp>
      <p:sp>
        <p:nvSpPr>
          <p:cNvPr id="7171" name="Content Placeholder 2">
            <a:extLst>
              <a:ext uri="{FF2B5EF4-FFF2-40B4-BE49-F238E27FC236}">
                <a16:creationId xmlns:a16="http://schemas.microsoft.com/office/drawing/2014/main" id="{16544C80-0ADB-4597-9F5A-0B89B25D4EF6}"/>
              </a:ext>
            </a:extLst>
          </p:cNvPr>
          <p:cNvSpPr>
            <a:spLocks noGrp="1"/>
          </p:cNvSpPr>
          <p:nvPr>
            <p:ph idx="1"/>
          </p:nvPr>
        </p:nvSpPr>
        <p:spPr>
          <a:xfrm>
            <a:off x="435465" y="1834872"/>
            <a:ext cx="8229600" cy="4133850"/>
          </a:xfrm>
        </p:spPr>
        <p:txBody>
          <a:bodyPr/>
          <a:lstStyle/>
          <a:p>
            <a:pPr marL="514350" indent="-514350">
              <a:buFontTx/>
              <a:buAutoNum type="arabicPeriod"/>
            </a:pPr>
            <a:r>
              <a:rPr lang="en-US" altLang="en-US" sz="2600" b="1" dirty="0"/>
              <a:t>Reduce premature mortality</a:t>
            </a:r>
          </a:p>
          <a:p>
            <a:pPr marL="514350" indent="-514350">
              <a:buFontTx/>
              <a:buAutoNum type="arabicPeriod"/>
            </a:pPr>
            <a:r>
              <a:rPr lang="en-US" altLang="en-US" sz="2600" b="1" dirty="0"/>
              <a:t>Increase life expectancy</a:t>
            </a:r>
          </a:p>
          <a:p>
            <a:pPr marL="514350" indent="-514350">
              <a:buFontTx/>
              <a:buAutoNum type="arabicPeriod"/>
            </a:pPr>
            <a:r>
              <a:rPr lang="en-US" altLang="en-US" sz="2600" b="1" dirty="0"/>
              <a:t>Reduce inequities </a:t>
            </a:r>
          </a:p>
          <a:p>
            <a:pPr marL="514350" indent="-514350">
              <a:buFontTx/>
              <a:buAutoNum type="arabicPeriod"/>
            </a:pPr>
            <a:r>
              <a:rPr lang="en-US" altLang="en-US" sz="2600" b="1" dirty="0">
                <a:solidFill>
                  <a:srgbClr val="0066CC"/>
                </a:solidFill>
              </a:rPr>
              <a:t>Enhance well-being</a:t>
            </a:r>
          </a:p>
          <a:p>
            <a:pPr marL="514350" indent="-514350">
              <a:buFontTx/>
              <a:buAutoNum type="arabicPeriod"/>
            </a:pPr>
            <a:r>
              <a:rPr lang="en-US" altLang="en-US" sz="2600" b="1" dirty="0"/>
              <a:t>Achieve universal health coverage</a:t>
            </a:r>
          </a:p>
          <a:p>
            <a:pPr marL="514350" indent="-514350">
              <a:buFontTx/>
              <a:buAutoNum type="arabicPeriod"/>
            </a:pPr>
            <a:r>
              <a:rPr lang="en-US" altLang="en-US" sz="2600" b="1" dirty="0"/>
              <a:t>Establish national targets set by Member States</a:t>
            </a:r>
          </a:p>
          <a:p>
            <a:pPr marL="514350" indent="-514350"/>
            <a:endParaRPr lang="en-US" altLang="en-US" sz="2600" b="1" dirty="0"/>
          </a:p>
        </p:txBody>
      </p:sp>
      <p:pic>
        <p:nvPicPr>
          <p:cNvPr id="7172" name="Picture 2">
            <a:extLst>
              <a:ext uri="{FF2B5EF4-FFF2-40B4-BE49-F238E27FC236}">
                <a16:creationId xmlns:a16="http://schemas.microsoft.com/office/drawing/2014/main" id="{B13F54B1-8954-447D-A8CC-CED16D7473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0176" y="345793"/>
            <a:ext cx="2116327" cy="2978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a:extLst>
              <a:ext uri="{FF2B5EF4-FFF2-40B4-BE49-F238E27FC236}">
                <a16:creationId xmlns:a16="http://schemas.microsoft.com/office/drawing/2014/main" id="{A9019675-A4FC-4A0A-AC16-7EA1019A5F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5973" t="12422" r="33035" b="6860"/>
          <a:stretch>
            <a:fillRect/>
          </a:stretch>
        </p:blipFill>
        <p:spPr bwMode="auto">
          <a:xfrm rot="1200692">
            <a:off x="9556193" y="2381024"/>
            <a:ext cx="2398713" cy="3391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0666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763C4-1E26-4436-8805-ECA5B62AF4A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BE205AC-0858-4ED2-9D42-66F3C622A276}"/>
              </a:ext>
            </a:extLst>
          </p:cNvPr>
          <p:cNvSpPr>
            <a:spLocks noGrp="1"/>
          </p:cNvSpPr>
          <p:nvPr>
            <p:ph idx="1"/>
          </p:nvPr>
        </p:nvSpPr>
        <p:spPr>
          <a:xfrm rot="5400000">
            <a:off x="2554461" y="2214638"/>
            <a:ext cx="10972800" cy="4464497"/>
          </a:xfrm>
        </p:spPr>
        <p:txBody>
          <a:bodyPr/>
          <a:lstStyle/>
          <a:p>
            <a:endParaRPr lang="en-GB" dirty="0"/>
          </a:p>
        </p:txBody>
      </p:sp>
      <p:pic>
        <p:nvPicPr>
          <p:cNvPr id="4098" name="Picture 2" descr="3479d0c8-165a-42f9-ac41-dd50e99c0ab2@eurprd01">
            <a:extLst>
              <a:ext uri="{FF2B5EF4-FFF2-40B4-BE49-F238E27FC236}">
                <a16:creationId xmlns:a16="http://schemas.microsoft.com/office/drawing/2014/main" id="{765AF429-E768-4719-BFB4-6F6BBE8AB86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087" t="5501" b="7875"/>
          <a:stretch/>
        </p:blipFill>
        <p:spPr bwMode="auto">
          <a:xfrm rot="5400000">
            <a:off x="-1036662" y="1045806"/>
            <a:ext cx="6954332" cy="4862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14">
            <a:extLst>
              <a:ext uri="{FF2B5EF4-FFF2-40B4-BE49-F238E27FC236}">
                <a16:creationId xmlns:a16="http://schemas.microsoft.com/office/drawing/2014/main" id="{8225D705-F3B7-476D-A271-5E0771D15B4A}"/>
              </a:ext>
            </a:extLst>
          </p:cNvPr>
          <p:cNvSpPr>
            <a:spLocks noChangeArrowheads="1"/>
          </p:cNvSpPr>
          <p:nvPr/>
        </p:nvSpPr>
        <p:spPr bwMode="auto">
          <a:xfrm>
            <a:off x="7471371" y="1772816"/>
            <a:ext cx="3456384" cy="1872208"/>
          </a:xfrm>
          <a:prstGeom prst="wedgeRoundRectCallout">
            <a:avLst>
              <a:gd name="adj1" fmla="val -125213"/>
              <a:gd name="adj2" fmla="val -38826"/>
              <a:gd name="adj3" fmla="val 16667"/>
            </a:avLst>
          </a:prstGeom>
          <a:solidFill>
            <a:srgbClr val="00CCFF"/>
          </a:solidFill>
          <a:ln w="9525">
            <a:solidFill>
              <a:srgbClr val="00CCFF"/>
            </a:solidFill>
            <a:miter lim="800000"/>
            <a:headEnd/>
            <a:tailEnd/>
          </a:ln>
        </p:spPr>
        <p:txBody>
          <a:bodyPr/>
          <a:lstStyle>
            <a:lvl1pPr eaLnBrk="0" hangingPunct="0">
              <a:spcBef>
                <a:spcPct val="20000"/>
              </a:spcBef>
              <a:spcAft>
                <a:spcPct val="15000"/>
              </a:spcAft>
              <a:buChar char="•"/>
              <a:defRPr sz="2800">
                <a:solidFill>
                  <a:schemeClr val="tx1"/>
                </a:solidFill>
                <a:latin typeface="Arial" pitchFamily="34" charset="0"/>
              </a:defRPr>
            </a:lvl1pPr>
            <a:lvl2pPr marL="742950" indent="-285750" eaLnBrk="0" hangingPunct="0">
              <a:spcBef>
                <a:spcPct val="20000"/>
              </a:spcBef>
              <a:spcAft>
                <a:spcPct val="15000"/>
              </a:spcAft>
              <a:buChar char="–"/>
              <a:defRPr sz="2800">
                <a:solidFill>
                  <a:schemeClr val="tx1"/>
                </a:solidFill>
                <a:latin typeface="Arial" pitchFamily="34" charset="0"/>
              </a:defRPr>
            </a:lvl2pPr>
            <a:lvl3pPr marL="1143000" indent="-228600" eaLnBrk="0" hangingPunct="0">
              <a:spcBef>
                <a:spcPct val="20000"/>
              </a:spcBef>
              <a:spcAft>
                <a:spcPct val="15000"/>
              </a:spcAft>
              <a:buChar char="•"/>
              <a:defRPr sz="2400">
                <a:solidFill>
                  <a:schemeClr val="tx1"/>
                </a:solidFill>
                <a:latin typeface="Arial" pitchFamily="34" charset="0"/>
              </a:defRPr>
            </a:lvl3pPr>
            <a:lvl4pPr marL="1600200" indent="-228600" eaLnBrk="0" hangingPunct="0">
              <a:spcBef>
                <a:spcPct val="20000"/>
              </a:spcBef>
              <a:spcAft>
                <a:spcPct val="15000"/>
              </a:spcAft>
              <a:buChar char="–"/>
              <a:defRPr sz="2000">
                <a:solidFill>
                  <a:schemeClr val="tx1"/>
                </a:solidFill>
                <a:latin typeface="Arial" pitchFamily="34" charset="0"/>
              </a:defRPr>
            </a:lvl4pPr>
            <a:lvl5pPr marL="2057400" indent="-228600" eaLnBrk="0" hangingPunct="0">
              <a:spcBef>
                <a:spcPct val="20000"/>
              </a:spcBef>
              <a:spcAft>
                <a:spcPct val="15000"/>
              </a:spcAft>
              <a:buChar char="»"/>
              <a:defRPr sz="2000">
                <a:solidFill>
                  <a:schemeClr val="tx1"/>
                </a:solidFill>
                <a:latin typeface="Arial" pitchFamily="34" charset="0"/>
              </a:defRPr>
            </a:lvl5pPr>
            <a:lvl6pPr marL="2514600" indent="-228600" eaLnBrk="0" fontAlgn="base" hangingPunct="0">
              <a:spcBef>
                <a:spcPct val="20000"/>
              </a:spcBef>
              <a:spcAft>
                <a:spcPct val="15000"/>
              </a:spcAft>
              <a:buChar char="»"/>
              <a:defRPr sz="2000">
                <a:solidFill>
                  <a:schemeClr val="tx1"/>
                </a:solidFill>
                <a:latin typeface="Arial" pitchFamily="34" charset="0"/>
              </a:defRPr>
            </a:lvl6pPr>
            <a:lvl7pPr marL="2971800" indent="-228600" eaLnBrk="0" fontAlgn="base" hangingPunct="0">
              <a:spcBef>
                <a:spcPct val="20000"/>
              </a:spcBef>
              <a:spcAft>
                <a:spcPct val="15000"/>
              </a:spcAft>
              <a:buChar char="»"/>
              <a:defRPr sz="2000">
                <a:solidFill>
                  <a:schemeClr val="tx1"/>
                </a:solidFill>
                <a:latin typeface="Arial" pitchFamily="34" charset="0"/>
              </a:defRPr>
            </a:lvl7pPr>
            <a:lvl8pPr marL="3429000" indent="-228600" eaLnBrk="0" fontAlgn="base" hangingPunct="0">
              <a:spcBef>
                <a:spcPct val="20000"/>
              </a:spcBef>
              <a:spcAft>
                <a:spcPct val="15000"/>
              </a:spcAft>
              <a:buChar char="»"/>
              <a:defRPr sz="2000">
                <a:solidFill>
                  <a:schemeClr val="tx1"/>
                </a:solidFill>
                <a:latin typeface="Arial" pitchFamily="34" charset="0"/>
              </a:defRPr>
            </a:lvl8pPr>
            <a:lvl9pPr marL="3886200" indent="-228600" eaLnBrk="0" fontAlgn="base" hangingPunct="0">
              <a:spcBef>
                <a:spcPct val="20000"/>
              </a:spcBef>
              <a:spcAft>
                <a:spcPct val="15000"/>
              </a:spcAft>
              <a:buChar char="»"/>
              <a:defRPr sz="2000">
                <a:solidFill>
                  <a:schemeClr val="tx1"/>
                </a:solidFill>
                <a:latin typeface="Arial" pitchFamily="34" charset="0"/>
              </a:defRPr>
            </a:lvl9pPr>
          </a:lstStyle>
          <a:p>
            <a:pPr algn="ctr">
              <a:spcBef>
                <a:spcPct val="0"/>
              </a:spcBef>
              <a:spcAft>
                <a:spcPct val="0"/>
              </a:spcAft>
              <a:buFontTx/>
              <a:buNone/>
            </a:pPr>
            <a:r>
              <a:rPr lang="en-GB" altLang="en-US" sz="2400" b="1" dirty="0">
                <a:solidFill>
                  <a:srgbClr val="0033CC"/>
                </a:solidFill>
                <a:latin typeface="Arial Unicode MS" pitchFamily="34" charset="-128"/>
              </a:rPr>
              <a:t>Indicators for objective and subjective </a:t>
            </a:r>
            <a:r>
              <a:rPr lang="en-GB" altLang="en-US" sz="2400" b="1" dirty="0">
                <a:solidFill>
                  <a:srgbClr val="FF0000"/>
                </a:solidFill>
                <a:latin typeface="Arial Unicode MS" pitchFamily="34" charset="-128"/>
              </a:rPr>
              <a:t>well-being</a:t>
            </a:r>
            <a:r>
              <a:rPr lang="en-GB" altLang="en-US" sz="2400" b="1" dirty="0">
                <a:solidFill>
                  <a:srgbClr val="0033CC"/>
                </a:solidFill>
                <a:latin typeface="Arial Unicode MS" pitchFamily="34" charset="-128"/>
              </a:rPr>
              <a:t> in Health 2020</a:t>
            </a:r>
            <a:endParaRPr lang="en-US" altLang="en-US" sz="2667" b="1" dirty="0">
              <a:solidFill>
                <a:srgbClr val="FF0000"/>
              </a:solidFill>
              <a:latin typeface="Arial Unicode MS" pitchFamily="34" charset="-128"/>
            </a:endParaRPr>
          </a:p>
        </p:txBody>
      </p:sp>
    </p:spTree>
    <p:extLst>
      <p:ext uri="{BB962C8B-B14F-4D97-AF65-F5344CB8AC3E}">
        <p14:creationId xmlns:p14="http://schemas.microsoft.com/office/powerpoint/2010/main" val="410382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308</Words>
  <Application>Microsoft Office PowerPoint</Application>
  <PresentationFormat>Widescreen</PresentationFormat>
  <Paragraphs>61</Paragraphs>
  <Slides>13</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Arial Unicode MS</vt:lpstr>
      <vt:lpstr>Calibri</vt:lpstr>
      <vt:lpstr>Office Theme</vt:lpstr>
      <vt:lpstr>    The birth of  primary health care:  Celebrating 40 years  of the  Alma Ata Declaration  </vt:lpstr>
      <vt:lpstr>PowerPoint Presentation</vt:lpstr>
      <vt:lpstr>PowerPoint Presentation</vt:lpstr>
      <vt:lpstr>PowerPoint Presentation</vt:lpstr>
      <vt:lpstr>PowerPoint Presentation</vt:lpstr>
      <vt:lpstr>PowerPoint Presentation</vt:lpstr>
      <vt:lpstr>Health 2020 targets</vt:lpstr>
      <vt:lpstr>Health 2020 targets</vt:lpstr>
      <vt:lpstr>PowerPoint Presentation</vt:lpstr>
      <vt:lpstr>PowerPoint Presentation</vt:lpstr>
      <vt:lpstr>PowerPoint Presentation</vt:lpstr>
      <vt:lpstr>37th World Health Assembly (1984)</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2017-07-18T08:26:00Z</dcterms:created>
  <dcterms:modified xsi:type="dcterms:W3CDTF">2019-02-27T05:40:24Z</dcterms:modified>
</cp:coreProperties>
</file>