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9" r:id="rId4"/>
    <p:sldId id="265" r:id="rId5"/>
    <p:sldId id="266" r:id="rId6"/>
    <p:sldId id="267" r:id="rId7"/>
    <p:sldId id="268" r:id="rId8"/>
    <p:sldId id="281" r:id="rId9"/>
    <p:sldId id="277" r:id="rId10"/>
    <p:sldId id="278" r:id="rId11"/>
    <p:sldId id="269" r:id="rId12"/>
    <p:sldId id="271" r:id="rId13"/>
    <p:sldId id="274" r:id="rId14"/>
    <p:sldId id="288" r:id="rId15"/>
    <p:sldId id="285" r:id="rId16"/>
    <p:sldId id="287" r:id="rId17"/>
    <p:sldId id="292" r:id="rId18"/>
    <p:sldId id="291" r:id="rId19"/>
    <p:sldId id="293" r:id="rId20"/>
    <p:sldId id="289" r:id="rId21"/>
    <p:sldId id="26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54B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4572000"/>
          </a:xfrm>
        </p:spPr>
        <p:txBody>
          <a:bodyPr/>
          <a:lstStyle/>
          <a:p>
            <a:r>
              <a:rPr lang="en-US" sz="5400" b="1" dirty="0" smtClean="0"/>
              <a:t>Welcome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200" b="1" dirty="0" smtClean="0"/>
              <a:t>on behalf of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600" b="1" dirty="0" smtClean="0"/>
              <a:t>Department of Dental Surgery,</a:t>
            </a:r>
            <a:br>
              <a:rPr lang="en-US" sz="4600" b="1" dirty="0" smtClean="0"/>
            </a:br>
            <a:r>
              <a:rPr lang="en-US" sz="4600" b="1" dirty="0" smtClean="0"/>
              <a:t>BIRDEM General Hospital</a:t>
            </a:r>
            <a:endParaRPr lang="en-US" sz="4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31" y="5029200"/>
            <a:ext cx="6400800" cy="175260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Saeed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Khan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Associate Professor &amp; Head,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Department of Dental Surgery,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BIRDEM General Hospital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rcRect l="10820" r="7869"/>
          <a:stretch>
            <a:fillRect/>
          </a:stretch>
        </p:blipFill>
        <p:spPr>
          <a:xfrm>
            <a:off x="6781800" y="0"/>
            <a:ext cx="2362200" cy="1571625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297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Orthodontic OT</a:t>
            </a:r>
            <a:endParaRPr lang="en-US" dirty="0"/>
          </a:p>
        </p:txBody>
      </p:sp>
      <p:pic>
        <p:nvPicPr>
          <p:cNvPr id="4" name="Content Placeholder 3" descr="IMG_5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35" t="12461"/>
          <a:stretch>
            <a:fillRect/>
          </a:stretch>
        </p:blipFill>
        <p:spPr>
          <a:xfrm>
            <a:off x="533400" y="1219200"/>
            <a:ext cx="8229600" cy="5353050"/>
          </a:xfrm>
        </p:spPr>
      </p:pic>
      <p:sp>
        <p:nvSpPr>
          <p:cNvPr id="5" name="Rectangle 4"/>
          <p:cNvSpPr/>
          <p:nvPr/>
        </p:nvSpPr>
        <p:spPr>
          <a:xfrm>
            <a:off x="6553200" y="4343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Maxillofacial Surgery OT</a:t>
            </a:r>
          </a:p>
        </p:txBody>
      </p:sp>
      <p:pic>
        <p:nvPicPr>
          <p:cNvPr id="12291" name="Picture 3" descr="C:\Users\ACER\Desktop\department pic\image1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848600" y="3124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19050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209800"/>
            <a:ext cx="152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Prosthodontic</a:t>
            </a:r>
            <a:r>
              <a:rPr lang="en-US" dirty="0" smtClean="0"/>
              <a:t> Outdoor and Laboratory</a:t>
            </a:r>
            <a:endParaRPr lang="en-US" dirty="0"/>
          </a:p>
        </p:txBody>
      </p:sp>
      <p:pic>
        <p:nvPicPr>
          <p:cNvPr id="6" name="Content Placeholder 5" descr="IMG_1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5416" y="1112838"/>
            <a:ext cx="6977185" cy="5668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Staffs of  Department of Dental Surgery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86507" y="609600"/>
          <a:ext cx="8276493" cy="556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637"/>
                <a:gridCol w="4367056"/>
                <a:gridCol w="2209800"/>
              </a:tblGrid>
              <a:tr h="4311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 of the Post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Quantity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rowSpan="6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Teaching Staff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Professor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Associate Professor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Assistant Professor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Senior</a:t>
                      </a:r>
                      <a:r>
                        <a:rPr lang="en-US" sz="2400" b="1" baseline="0" dirty="0" smtClean="0"/>
                        <a:t> Medical Officer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53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Registrar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Lecturer/ Medical Officer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Honorary Medical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rowSpan="3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Supporting</a:t>
                      </a:r>
                      <a:r>
                        <a:rPr lang="en-US" sz="2400" baseline="0" dirty="0" smtClean="0"/>
                        <a:t> Staff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Dental Technologist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X-ray Technologist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Nurse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43118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Attendent</a:t>
                      </a:r>
                      <a:r>
                        <a:rPr lang="en-US" sz="2400" b="1" dirty="0" smtClean="0"/>
                        <a:t> &amp; Cleaner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11" name="TextBox 3"/>
          <p:cNvSpPr txBox="1">
            <a:spLocks noChangeArrowheads="1"/>
          </p:cNvSpPr>
          <p:nvPr/>
        </p:nvSpPr>
        <p:spPr bwMode="auto">
          <a:xfrm>
            <a:off x="5410200" y="6248400"/>
            <a:ext cx="1969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Total: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Number of patients in the Department of Dental Surgery, BIRDEM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Total patients attended in the Department of Dental Surgery, BIRDEM in the </a:t>
            </a:r>
            <a:r>
              <a:rPr lang="en-US" dirty="0" smtClean="0"/>
              <a:t>year 2019: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25,871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than 70 patients per day attended in the Department of Dental Surgery, BIRDEM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Publications in Journals &amp;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The doctors of the Department of Dental Surgery, BIRDEM have published 9 articles in different national and international scientific journals </a:t>
            </a:r>
            <a:r>
              <a:rPr lang="en-US" dirty="0" smtClean="0"/>
              <a:t>2019.</a:t>
            </a:r>
            <a:endParaRPr lang="en-US" dirty="0" smtClean="0"/>
          </a:p>
          <a:p>
            <a:r>
              <a:rPr lang="en-US" dirty="0" smtClean="0"/>
              <a:t>There are 3 research projects running in the Department of Dental Surgery, BIRDEM.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316162"/>
          </a:xfrm>
        </p:spPr>
        <p:txBody>
          <a:bodyPr>
            <a:normAutofit/>
          </a:bodyPr>
          <a:lstStyle/>
          <a:p>
            <a:r>
              <a:rPr lang="en-US" dirty="0" smtClean="0"/>
              <a:t>The scope of research in the</a:t>
            </a:r>
            <a:br>
              <a:rPr lang="en-US" dirty="0" smtClean="0"/>
            </a:br>
            <a:r>
              <a:rPr lang="en-US" dirty="0" smtClean="0"/>
              <a:t>Department of Dental Surgery, BIRDEM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00" t="7008"/>
          <a:stretch>
            <a:fillRect/>
          </a:stretch>
        </p:blipFill>
        <p:spPr>
          <a:xfrm>
            <a:off x="-34636" y="381000"/>
            <a:ext cx="9178636" cy="5486400"/>
          </a:xfrm>
        </p:spPr>
      </p:pic>
      <p:sp>
        <p:nvSpPr>
          <p:cNvPr id="5" name="TextBox 4"/>
          <p:cNvSpPr txBox="1"/>
          <p:nvPr/>
        </p:nvSpPr>
        <p:spPr>
          <a:xfrm>
            <a:off x="2514600" y="59830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Fukuda M (2018) Tobacco control and lung cancer, </a:t>
            </a:r>
            <a:r>
              <a:rPr lang="pt-BR" i="1" dirty="0" smtClean="0"/>
              <a:t>Oncol Res Rev, 2018 doi: 10.15761/ORR.1000106 Volume 1(1): 1-6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505200"/>
            <a:ext cx="457200" cy="762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31770"/>
            <a:ext cx="7772401" cy="66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581400" y="2971800"/>
            <a:ext cx="457200" cy="18288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JC-2-279-g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7543800" cy="4929342"/>
          </a:xfrm>
        </p:spPr>
      </p:pic>
      <p:sp>
        <p:nvSpPr>
          <p:cNvPr id="5" name="TextBox 4"/>
          <p:cNvSpPr txBox="1"/>
          <p:nvPr/>
        </p:nvSpPr>
        <p:spPr>
          <a:xfrm>
            <a:off x="228600" y="265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 smtClean="0"/>
              <a:t>Leading cancers and the prevalence in last 5 years in Bangladesh (males)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Hussain</a:t>
            </a:r>
            <a:r>
              <a:rPr lang="en-US" sz="1500" dirty="0" smtClean="0"/>
              <a:t>: Cancer scenario of Bangladesh; South Asian Journal of Cancer ; October-December 2013; Volume 2 ,Issue 4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:\1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76200"/>
            <a:ext cx="3516923" cy="5080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Professor Dr. Mohammad Ibrahim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founder of Diabetic Association of Bangladesh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BIRDEM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4478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Scope for research/ intervention in the Department of Dental Surgery, BIRDEM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257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0F054B"/>
                </a:solidFill>
              </a:rPr>
              <a:t>Number of patients attending in the Department of Dental Surgery, BIRDEM (having habit of using tobacco)</a:t>
            </a:r>
          </a:p>
          <a:p>
            <a:pPr lvl="1"/>
            <a:r>
              <a:rPr lang="en-US" sz="3200" dirty="0" smtClean="0">
                <a:solidFill>
                  <a:srgbClr val="0F054B"/>
                </a:solidFill>
              </a:rPr>
              <a:t>periodontal disease and diabetes</a:t>
            </a:r>
          </a:p>
          <a:p>
            <a:pPr lvl="1"/>
            <a:r>
              <a:rPr lang="en-US" sz="3200" dirty="0" smtClean="0">
                <a:solidFill>
                  <a:srgbClr val="0F054B"/>
                </a:solidFill>
              </a:rPr>
              <a:t>diabetic patients(repeated visit) suitable for follow up</a:t>
            </a:r>
          </a:p>
          <a:p>
            <a:pPr lvl="1"/>
            <a:r>
              <a:rPr lang="en-US" sz="3200" dirty="0" smtClean="0">
                <a:solidFill>
                  <a:srgbClr val="0F054B"/>
                </a:solidFill>
              </a:rPr>
              <a:t>Dental Surgeons of BIRDEM having interest in research work</a:t>
            </a:r>
          </a:p>
          <a:p>
            <a:pPr lvl="1"/>
            <a:r>
              <a:rPr lang="en-US" sz="3200" dirty="0" smtClean="0">
                <a:solidFill>
                  <a:srgbClr val="0F054B"/>
                </a:solidFill>
              </a:rPr>
              <a:t>Cooperation from the administrative authority.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r>
              <a:rPr lang="en-US" smtClean="0"/>
              <a:t>/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Tobacco </a:t>
            </a:r>
            <a:r>
              <a:rPr lang="en-US" dirty="0" smtClean="0"/>
              <a:t>cessation project can help to reduce the number of cases of malignant and premalignant oral lesions as well as other </a:t>
            </a:r>
            <a:r>
              <a:rPr lang="en-US" dirty="0" smtClean="0"/>
              <a:t>oral conditions </a:t>
            </a:r>
            <a:r>
              <a:rPr lang="en-US" dirty="0" smtClean="0"/>
              <a:t>among diabetic patients.</a:t>
            </a:r>
          </a:p>
          <a:p>
            <a:r>
              <a:rPr lang="en-US" dirty="0" smtClean="0"/>
              <a:t>This will </a:t>
            </a:r>
            <a:r>
              <a:rPr lang="en-US" dirty="0" smtClean="0"/>
              <a:t>have a positive impact in our society.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438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BIRDEM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Bangladesh Institute of Research and Rehabilitation in Diabetes, Endocrine and Metabolic Disorders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3100" b="1" dirty="0" smtClean="0"/>
              <a:t>A sister concern of Diabetic Association of Bangladesh</a:t>
            </a:r>
            <a:endParaRPr lang="en-US" sz="3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u="sng" dirty="0" smtClean="0"/>
              <a:t>BIRDEM General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1816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Established in 1956</a:t>
            </a:r>
          </a:p>
          <a:p>
            <a:pPr lvl="1"/>
            <a:r>
              <a:rPr lang="en-US" sz="3200" dirty="0" smtClean="0"/>
              <a:t>Located in the center of the capital city of Bangladesh.</a:t>
            </a:r>
          </a:p>
          <a:p>
            <a:pPr lvl="1"/>
            <a:r>
              <a:rPr lang="en-US" sz="3200" dirty="0" smtClean="0"/>
              <a:t>Tertiary  </a:t>
            </a:r>
            <a:r>
              <a:rPr lang="en-US" sz="3200" smtClean="0"/>
              <a:t>hospital having more than 650 </a:t>
            </a:r>
            <a:r>
              <a:rPr lang="en-US" sz="3200" dirty="0" smtClean="0"/>
              <a:t>beds.</a:t>
            </a:r>
          </a:p>
          <a:p>
            <a:pPr lvl="1"/>
            <a:r>
              <a:rPr lang="en-US" sz="3200" dirty="0" smtClean="0"/>
              <a:t>Patients all over the country attend here for treatment.</a:t>
            </a:r>
          </a:p>
          <a:p>
            <a:pPr lvl="1"/>
            <a:r>
              <a:rPr lang="en-US" sz="3200" dirty="0" smtClean="0"/>
              <a:t>Teaching hospital of Ibrahim Medical College and Ibrahim Medical College Dental Unit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BIRDEM General Hospital 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Shahbag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7" descr="H:\15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69" y="1371600"/>
            <a:ext cx="6189785" cy="50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rdem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0" y="1828800"/>
            <a:ext cx="6445561" cy="48006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1692" y="83820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2708" y="76200"/>
            <a:ext cx="8229600" cy="160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BIRDEM General Hospital-2 </a:t>
            </a:r>
            <a:br>
              <a:rPr lang="en-US" dirty="0" smtClean="0"/>
            </a:br>
            <a:r>
              <a:rPr lang="en-US" sz="4000" dirty="0" smtClean="0"/>
              <a:t>(Women &amp; Children)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Dental Surgery in BIRDEM</a:t>
            </a:r>
            <a:endParaRPr lang="en-US" u="sng" dirty="0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4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Dental Surgery, BIRDEM started working in 1988.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Students of Ibrahim Medical College Dental Unit get their clinical training for Bachelor of Dental Surgery (BDS) degree from this department.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treatment is provided to a lot of poor patients, specially diabetic patients.</a:t>
            </a:r>
          </a:p>
          <a:p>
            <a:pPr marL="365125" indent="-255588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Dental Surgery, BIRDEM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3062" y="1676400"/>
            <a:ext cx="8299938" cy="49530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services are provided in following disciplines-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Periodontology and Oral Medicine</a:t>
            </a:r>
          </a:p>
          <a:p>
            <a:pPr lvl="2" algn="just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 Conservative Dentistry &amp; Endodontics</a:t>
            </a:r>
          </a:p>
          <a:p>
            <a:pPr lvl="2" algn="just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3. Oral and Maxillofacial Surgery</a:t>
            </a:r>
          </a:p>
          <a:p>
            <a:pPr lvl="2" algn="just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4. Prosthodontics</a:t>
            </a:r>
          </a:p>
          <a:p>
            <a:pPr lvl="2" algn="just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Pedodontics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Dental Public Health</a:t>
            </a:r>
          </a:p>
          <a:p>
            <a:pPr lvl="2" algn="just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6. Orthodontics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Conservative Dentistry OT</a:t>
            </a:r>
          </a:p>
        </p:txBody>
      </p:sp>
      <p:pic>
        <p:nvPicPr>
          <p:cNvPr id="13315" name="Picture 2" descr="C:\Users\ACER\Desktop\department pic\image1(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694"/>
          <a:stretch>
            <a:fillRect/>
          </a:stretch>
        </p:blipFill>
        <p:spPr>
          <a:xfrm>
            <a:off x="152400" y="1219200"/>
            <a:ext cx="8927123" cy="4770438"/>
          </a:xfrm>
        </p:spPr>
      </p:pic>
      <p:sp>
        <p:nvSpPr>
          <p:cNvPr id="8" name="Rectangle 7"/>
          <p:cNvSpPr/>
          <p:nvPr/>
        </p:nvSpPr>
        <p:spPr>
          <a:xfrm>
            <a:off x="762000" y="30480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2800" y="1219200"/>
            <a:ext cx="152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1524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527</Words>
  <Application>Microsoft Macintosh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  on behalf of Department of Dental Surgery, BIRDEM General Hospital</vt:lpstr>
      <vt:lpstr>PowerPoint Presentation</vt:lpstr>
      <vt:lpstr>BIRDEM</vt:lpstr>
      <vt:lpstr>BIRDEM General Hospital</vt:lpstr>
      <vt:lpstr>BIRDEM General Hospital   (Shahbag)</vt:lpstr>
      <vt:lpstr>BIRDEM General Hospital-2  (Women &amp; Children)</vt:lpstr>
      <vt:lpstr>Dental Surgery in BIRDEM</vt:lpstr>
      <vt:lpstr>Department of Dental Surgery, BIRDEM</vt:lpstr>
      <vt:lpstr>Conservative Dentistry OT</vt:lpstr>
      <vt:lpstr>Orthodontic OT</vt:lpstr>
      <vt:lpstr>Maxillofacial Surgery OT</vt:lpstr>
      <vt:lpstr>Prosthodontic Outdoor and Laboratory</vt:lpstr>
      <vt:lpstr>Staffs of  Department of Dental Surgery</vt:lpstr>
      <vt:lpstr>Number of patients in the Department of Dental Surgery, BIRDEM</vt:lpstr>
      <vt:lpstr>Publications in Journals &amp; Research Projects</vt:lpstr>
      <vt:lpstr>The scope of research in the Department of Dental Surgery, BIRDEM</vt:lpstr>
      <vt:lpstr>PowerPoint Presentation</vt:lpstr>
      <vt:lpstr>PowerPoint Presentation</vt:lpstr>
      <vt:lpstr>PowerPoint Presentation</vt:lpstr>
      <vt:lpstr>Scope for research/ intervention in the Department of Dental Surgery, BIRDEM </vt:lpstr>
      <vt:lpstr>Conclusion/ Expectations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on behalf of Dept of Dental Surgery, BIRDEM &amp;  Ibrahim Medical College Dental Unit</dc:title>
  <dc:creator>User</dc:creator>
  <cp:lastModifiedBy>Masuma Mishu</cp:lastModifiedBy>
  <cp:revision>62</cp:revision>
  <dcterms:created xsi:type="dcterms:W3CDTF">2006-08-16T00:00:00Z</dcterms:created>
  <dcterms:modified xsi:type="dcterms:W3CDTF">2020-07-03T13:15:49Z</dcterms:modified>
</cp:coreProperties>
</file>