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5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eBwnaDZVlpZJ8r0YWsdbO248o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9545eca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119545eca1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There is no one right answer so take as many as children are able to give, as long as they can give a reason.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Eg. water because it is free and you have to pay for the others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Water because you cannot use the other two without water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Water because it is clear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Soap because it is a solid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Soap because it does not take the shape of the container is put 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Soap because you cannot pour 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Shampoo because you don’t use it in school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Shampoo because you can use the other two to wash your hands but you usually only use shampoo to wash your hair.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Encourage children to start thinking about how the different states of matter affect how the products can be used.  For example, soap can be easily transported and does not need a waterproof container whereas both shampoo and water are more difficult to transport.</a:t>
            </a:r>
            <a:endParaRPr/>
          </a:p>
        </p:txBody>
      </p:sp>
      <p:sp>
        <p:nvSpPr>
          <p:cNvPr id="97" name="Google Shape;97;g119545eca1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6e11c7f9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16e11c7f99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9" name="Google Shape;109;g116e11c7f99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hyperlink" Target="http://www.ciec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900347-9DCD-24B6-1482-005261AF95A8}"/>
              </a:ext>
            </a:extLst>
          </p:cNvPr>
          <p:cNvSpPr txBox="1"/>
          <p:nvPr/>
        </p:nvSpPr>
        <p:spPr>
          <a:xfrm>
            <a:off x="1380325" y="3895674"/>
            <a:ext cx="828718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Sustainability: which </a:t>
            </a:r>
            <a:r>
              <a:rPr lang="en-GB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soap</a:t>
            </a:r>
            <a:r>
              <a:rPr lang="en-GB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GB"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9545eca10_0_1"/>
          <p:cNvSpPr/>
          <p:nvPr/>
        </p:nvSpPr>
        <p:spPr>
          <a:xfrm>
            <a:off x="1474188" y="167417"/>
            <a:ext cx="9130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GB"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the odd one out and why?</a:t>
            </a: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119545eca1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5500" y="1788250"/>
            <a:ext cx="4241899" cy="317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19545eca10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475" y="896949"/>
            <a:ext cx="3369030" cy="50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19545eca10_0_1"/>
          <p:cNvSpPr txBox="1"/>
          <p:nvPr/>
        </p:nvSpPr>
        <p:spPr>
          <a:xfrm>
            <a:off x="826225" y="5820125"/>
            <a:ext cx="228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Bottle of shampoo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19545eca10_0_1"/>
          <p:cNvSpPr txBox="1"/>
          <p:nvPr/>
        </p:nvSpPr>
        <p:spPr>
          <a:xfrm>
            <a:off x="5058150" y="4924875"/>
            <a:ext cx="228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 of soap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119545eca10_0_1"/>
          <p:cNvSpPr txBox="1"/>
          <p:nvPr/>
        </p:nvSpPr>
        <p:spPr>
          <a:xfrm>
            <a:off x="8543700" y="4802175"/>
            <a:ext cx="183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119545eca10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681744" y="1136500"/>
            <a:ext cx="2972601" cy="35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6e11c7f99_0_24"/>
          <p:cNvSpPr/>
          <p:nvPr/>
        </p:nvSpPr>
        <p:spPr>
          <a:xfrm>
            <a:off x="4124200" y="3846425"/>
            <a:ext cx="972000" cy="1034400"/>
          </a:xfrm>
          <a:prstGeom prst="ellipse">
            <a:avLst/>
          </a:prstGeom>
          <a:solidFill>
            <a:srgbClr val="6666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16e11c7f99_0_24"/>
          <p:cNvSpPr/>
          <p:nvPr/>
        </p:nvSpPr>
        <p:spPr>
          <a:xfrm>
            <a:off x="9574100" y="3846425"/>
            <a:ext cx="972000" cy="1034400"/>
          </a:xfrm>
          <a:prstGeom prst="ellipse">
            <a:avLst/>
          </a:prstGeom>
          <a:solidFill>
            <a:srgbClr val="6666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16e11c7f99_0_24"/>
          <p:cNvSpPr/>
          <p:nvPr/>
        </p:nvSpPr>
        <p:spPr>
          <a:xfrm>
            <a:off x="1916175" y="3891125"/>
            <a:ext cx="972000" cy="945000"/>
          </a:xfrm>
          <a:prstGeom prst="ellipse">
            <a:avLst/>
          </a:prstGeom>
          <a:solidFill>
            <a:srgbClr val="6666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116e11c7f99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451325" y="2107450"/>
            <a:ext cx="2672875" cy="30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16e11c7f99_0_24"/>
          <p:cNvSpPr/>
          <p:nvPr/>
        </p:nvSpPr>
        <p:spPr>
          <a:xfrm>
            <a:off x="4124200" y="2329625"/>
            <a:ext cx="5790600" cy="2110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Liquid 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Soap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16e11c7f99_0_24"/>
          <p:cNvSpPr/>
          <p:nvPr/>
        </p:nvSpPr>
        <p:spPr>
          <a:xfrm>
            <a:off x="9914800" y="2329625"/>
            <a:ext cx="895500" cy="2110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Solid Soap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16e11c7f99_0_24"/>
          <p:cNvSpPr/>
          <p:nvPr/>
        </p:nvSpPr>
        <p:spPr>
          <a:xfrm>
            <a:off x="1971525" y="3846425"/>
            <a:ext cx="972000" cy="1034400"/>
          </a:xfrm>
          <a:prstGeom prst="ellipse">
            <a:avLst/>
          </a:prstGeom>
          <a:solidFill>
            <a:srgbClr val="6666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16e11c7f99_0_24"/>
          <p:cNvSpPr txBox="1"/>
          <p:nvPr/>
        </p:nvSpPr>
        <p:spPr>
          <a:xfrm>
            <a:off x="274200" y="5201825"/>
            <a:ext cx="11643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every lorry needed to carry a month’s supply of solid soap, it would take six and a half times as many lorries to carry a month’s supply of liquid soap!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16e11c7f99_0_24"/>
          <p:cNvSpPr txBox="1"/>
          <p:nvPr/>
        </p:nvSpPr>
        <p:spPr>
          <a:xfrm>
            <a:off x="274200" y="700600"/>
            <a:ext cx="11643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liquid soap and the solid soap on this lorry would wash exactly the same number of hands.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/>
          <p:nvPr/>
        </p:nvSpPr>
        <p:spPr>
          <a:xfrm>
            <a:off x="4228914" y="4318967"/>
            <a:ext cx="17378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www.ciec.org.uk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4449" y="2377392"/>
            <a:ext cx="1506778" cy="167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245</Words>
  <Application>Microsoft Office PowerPoint</Application>
  <PresentationFormat>Widescreen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Nicky Waller</dc:creator>
  <cp:lastModifiedBy>Jane Winter</cp:lastModifiedBy>
  <cp:revision>2</cp:revision>
  <dcterms:created xsi:type="dcterms:W3CDTF">2019-03-06T11:45:51Z</dcterms:created>
  <dcterms:modified xsi:type="dcterms:W3CDTF">2026-06-04T10:22:37Z</dcterms:modified>
</cp:coreProperties>
</file>