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256" r:id="rId2"/>
    <p:sldId id="260" r:id="rId3"/>
    <p:sldId id="261" r:id="rId4"/>
    <p:sldId id="265" r:id="rId5"/>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6" roundtripDataSignature="AMtx7mheBwnaDZVlpZJ8r0YWsdbO248oy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56"/>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8" Type="http://schemas.openxmlformats.org/officeDocument/2006/relationships/viewProps" Target="viewProps.xml"/><Relationship Id="rId3" Type="http://schemas.openxmlformats.org/officeDocument/2006/relationships/slide" Target="slides/slide2.xml"/><Relationship Id="rId17" Type="http://schemas.openxmlformats.org/officeDocument/2006/relationships/presProps" Target="presProps.xml"/><Relationship Id="rId2" Type="http://schemas.openxmlformats.org/officeDocument/2006/relationships/slide" Target="slides/slide1.xml"/><Relationship Id="rId16" Type="http://customschemas.google.com/relationships/presentationmetadata" Target="metadata"/><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9" Type="http://schemas.openxmlformats.org/officeDocument/2006/relationships/theme" Target="theme/theme1.xml"/><Relationship Id="rId4"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GB"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86" name="Google Shape;8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0"/>
        <p:cNvGrpSpPr/>
        <p:nvPr/>
      </p:nvGrpSpPr>
      <p:grpSpPr>
        <a:xfrm>
          <a:off x="0" y="0"/>
          <a:ext cx="0" cy="0"/>
          <a:chOff x="0" y="0"/>
          <a:chExt cx="0" cy="0"/>
        </a:xfrm>
      </p:grpSpPr>
      <p:sp>
        <p:nvSpPr>
          <p:cNvPr id="121" name="Google Shape;121;g10fec849548_0_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22" name="Google Shape;122;g10fec849548_0_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Calibri"/>
              <a:buNone/>
            </a:pPr>
            <a:endParaRPr/>
          </a:p>
        </p:txBody>
      </p:sp>
      <p:sp>
        <p:nvSpPr>
          <p:cNvPr id="123" name="Google Shape;123;g10fec849548_0_5: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2</a:t>
            </a:fld>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g114b63ea4ca_0_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33" name="Google Shape;133;g114b63ea4ca_0_1: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chemeClr val="dk1"/>
              </a:buClr>
              <a:buSzPts val="1200"/>
              <a:buFont typeface="Calibri"/>
              <a:buNone/>
            </a:pPr>
            <a:endParaRPr/>
          </a:p>
        </p:txBody>
      </p:sp>
      <p:sp>
        <p:nvSpPr>
          <p:cNvPr id="134" name="Google Shape;134;g114b63ea4ca_0_1:notes"/>
          <p:cNvSpPr txBox="1">
            <a:spLocks noGrp="1"/>
          </p:cNvSpPr>
          <p:nvPr>
            <p:ph type="sldNum" idx="12"/>
          </p:nvPr>
        </p:nvSpPr>
        <p:spPr>
          <a:xfrm>
            <a:off x="3884613" y="8685213"/>
            <a:ext cx="2971800" cy="458700"/>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GB"/>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p1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61" name="Google Shape;161;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5"/>
        <p:cNvGrpSpPr/>
        <p:nvPr/>
      </p:nvGrpSpPr>
      <p:grpSpPr>
        <a:xfrm>
          <a:off x="0" y="0"/>
          <a:ext cx="0" cy="0"/>
          <a:chOff x="0" y="0"/>
          <a:chExt cx="0" cy="0"/>
        </a:xfrm>
      </p:grpSpPr>
      <p:sp>
        <p:nvSpPr>
          <p:cNvPr id="16" name="Google Shape;16;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8" name="Google Shape;18;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72"/>
        <p:cNvGrpSpPr/>
        <p:nvPr/>
      </p:nvGrpSpPr>
      <p:grpSpPr>
        <a:xfrm>
          <a:off x="0" y="0"/>
          <a:ext cx="0" cy="0"/>
          <a:chOff x="0" y="0"/>
          <a:chExt cx="0" cy="0"/>
        </a:xfrm>
      </p:grpSpPr>
      <p:sp>
        <p:nvSpPr>
          <p:cNvPr id="73" name="Google Shape;73;p2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23"/>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2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2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7" name="Google Shape;77;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8"/>
        <p:cNvGrpSpPr/>
        <p:nvPr/>
      </p:nvGrpSpPr>
      <p:grpSpPr>
        <a:xfrm>
          <a:off x="0" y="0"/>
          <a:ext cx="0" cy="0"/>
          <a:chOff x="0" y="0"/>
          <a:chExt cx="0" cy="0"/>
        </a:xfrm>
      </p:grpSpPr>
      <p:sp>
        <p:nvSpPr>
          <p:cNvPr id="79" name="Google Shape;79;p24"/>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0" name="Google Shape;80;p24"/>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2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2" name="Google Shape;82;p2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2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9"/>
        <p:cNvGrpSpPr/>
        <p:nvPr/>
      </p:nvGrpSpPr>
      <p:grpSpPr>
        <a:xfrm>
          <a:off x="0" y="0"/>
          <a:ext cx="0" cy="0"/>
          <a:chOff x="0" y="0"/>
          <a:chExt cx="0" cy="0"/>
        </a:xfrm>
      </p:grpSpPr>
      <p:sp>
        <p:nvSpPr>
          <p:cNvPr id="20" name="Google Shape;20;p15"/>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1" name="Google Shape;21;p15"/>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22" name="Google Shape;22;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4" name="Google Shape;24;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5"/>
        <p:cNvGrpSpPr/>
        <p:nvPr/>
      </p:nvGrpSpPr>
      <p:grpSpPr>
        <a:xfrm>
          <a:off x="0" y="0"/>
          <a:ext cx="0" cy="0"/>
          <a:chOff x="0" y="0"/>
          <a:chExt cx="0" cy="0"/>
        </a:xfrm>
      </p:grpSpPr>
      <p:sp>
        <p:nvSpPr>
          <p:cNvPr id="26" name="Google Shape;26;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7" name="Google Shape;27;p1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8" name="Google Shape;28;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1"/>
        <p:cNvGrpSpPr/>
        <p:nvPr/>
      </p:nvGrpSpPr>
      <p:grpSpPr>
        <a:xfrm>
          <a:off x="0" y="0"/>
          <a:ext cx="0" cy="0"/>
          <a:chOff x="0" y="0"/>
          <a:chExt cx="0" cy="0"/>
        </a:xfrm>
      </p:grpSpPr>
      <p:sp>
        <p:nvSpPr>
          <p:cNvPr id="32" name="Google Shape;32;p17"/>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3" name="Google Shape;33;p17"/>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4" name="Google Shape;34;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6" name="Google Shape;36;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7"/>
        <p:cNvGrpSpPr/>
        <p:nvPr/>
      </p:nvGrpSpPr>
      <p:grpSpPr>
        <a:xfrm>
          <a:off x="0" y="0"/>
          <a:ext cx="0" cy="0"/>
          <a:chOff x="0" y="0"/>
          <a:chExt cx="0" cy="0"/>
        </a:xfrm>
      </p:grpSpPr>
      <p:sp>
        <p:nvSpPr>
          <p:cNvPr id="38" name="Google Shape;38;p1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18"/>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0" name="Google Shape;40;p18"/>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1" name="Google Shape;41;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3" name="Google Shape;43;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4"/>
        <p:cNvGrpSpPr/>
        <p:nvPr/>
      </p:nvGrpSpPr>
      <p:grpSpPr>
        <a:xfrm>
          <a:off x="0" y="0"/>
          <a:ext cx="0" cy="0"/>
          <a:chOff x="0" y="0"/>
          <a:chExt cx="0" cy="0"/>
        </a:xfrm>
      </p:grpSpPr>
      <p:sp>
        <p:nvSpPr>
          <p:cNvPr id="45" name="Google Shape;45;p19"/>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6" name="Google Shape;46;p19"/>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7" name="Google Shape;47;p19"/>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8" name="Google Shape;48;p19"/>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9" name="Google Shape;49;p19"/>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50" name="Google Shape;50;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3"/>
        <p:cNvGrpSpPr/>
        <p:nvPr/>
      </p:nvGrpSpPr>
      <p:grpSpPr>
        <a:xfrm>
          <a:off x="0" y="0"/>
          <a:ext cx="0" cy="0"/>
          <a:chOff x="0" y="0"/>
          <a:chExt cx="0" cy="0"/>
        </a:xfrm>
      </p:grpSpPr>
      <p:sp>
        <p:nvSpPr>
          <p:cNvPr id="54" name="Google Shape;54;p20"/>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5" name="Google Shape;55;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7" name="Google Shape;57;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8"/>
        <p:cNvGrpSpPr/>
        <p:nvPr/>
      </p:nvGrpSpPr>
      <p:grpSpPr>
        <a:xfrm>
          <a:off x="0" y="0"/>
          <a:ext cx="0" cy="0"/>
          <a:chOff x="0" y="0"/>
          <a:chExt cx="0" cy="0"/>
        </a:xfrm>
      </p:grpSpPr>
      <p:sp>
        <p:nvSpPr>
          <p:cNvPr id="59" name="Google Shape;59;p2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21"/>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21"/>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4" name="Google Shape;64;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5"/>
        <p:cNvGrpSpPr/>
        <p:nvPr/>
      </p:nvGrpSpPr>
      <p:grpSpPr>
        <a:xfrm>
          <a:off x="0" y="0"/>
          <a:ext cx="0" cy="0"/>
          <a:chOff x="0" y="0"/>
          <a:chExt cx="0" cy="0"/>
        </a:xfrm>
      </p:grpSpPr>
      <p:sp>
        <p:nvSpPr>
          <p:cNvPr id="66" name="Google Shape;66;p2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22"/>
          <p:cNvSpPr>
            <a:spLocks noGrp="1"/>
          </p:cNvSpPr>
          <p:nvPr>
            <p:ph type="pic" idx="2"/>
          </p:nvPr>
        </p:nvSpPr>
        <p:spPr>
          <a:xfrm>
            <a:off x="5183188" y="987425"/>
            <a:ext cx="6172200" cy="4873625"/>
          </a:xfrm>
          <a:prstGeom prst="rect">
            <a:avLst/>
          </a:prstGeom>
          <a:noFill/>
          <a:ln>
            <a:noFill/>
          </a:ln>
        </p:spPr>
      </p:sp>
      <p:sp>
        <p:nvSpPr>
          <p:cNvPr id="68" name="Google Shape;68;p22"/>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1" name="Google Shape;71;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1" name="Google Shape;11;p1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3" name="Google Shape;13;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888888"/>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14" name="Google Shape;14;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7"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8.jpg"/><Relationship Id="rId4" Type="http://schemas.openxmlformats.org/officeDocument/2006/relationships/hyperlink" Target="http://www.ciec.org.u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87"/>
        <p:cNvGrpSpPr/>
        <p:nvPr/>
      </p:nvGrpSpPr>
      <p:grpSpPr>
        <a:xfrm>
          <a:off x="0" y="0"/>
          <a:ext cx="0" cy="0"/>
          <a:chOff x="0" y="0"/>
          <a:chExt cx="0" cy="0"/>
        </a:xfrm>
      </p:grpSpPr>
      <p:sp>
        <p:nvSpPr>
          <p:cNvPr id="2" name="Google Shape;93;p4">
            <a:extLst>
              <a:ext uri="{FF2B5EF4-FFF2-40B4-BE49-F238E27FC236}">
                <a16:creationId xmlns:a16="http://schemas.microsoft.com/office/drawing/2014/main" id="{EE9D4A37-00BB-BD4C-F7B5-631EBDB4C31E}"/>
              </a:ext>
            </a:extLst>
          </p:cNvPr>
          <p:cNvSpPr txBox="1"/>
          <p:nvPr/>
        </p:nvSpPr>
        <p:spPr>
          <a:xfrm>
            <a:off x="859063" y="3635582"/>
            <a:ext cx="8804100" cy="1403431"/>
          </a:xfrm>
          <a:prstGeom prst="rect">
            <a:avLst/>
          </a:prstGeom>
          <a:noFill/>
          <a:ln>
            <a:noFill/>
          </a:ln>
        </p:spPr>
        <p:txBody>
          <a:bodyPr spcFirstLastPara="1" wrap="square" lIns="91425" tIns="91425" rIns="91425" bIns="91425" anchor="t" anchorCtr="0">
            <a:spAutoFit/>
          </a:bodyPr>
          <a:lstStyle/>
          <a:p>
            <a:pPr marL="0" marR="0" lvl="0" indent="0" algn="ctr" rtl="0">
              <a:lnSpc>
                <a:spcPct val="90000"/>
              </a:lnSpc>
              <a:spcBef>
                <a:spcPts val="0"/>
              </a:spcBef>
              <a:spcAft>
                <a:spcPts val="0"/>
              </a:spcAft>
              <a:buClr>
                <a:srgbClr val="000000"/>
              </a:buClr>
              <a:buSzPts val="6000"/>
              <a:buFont typeface="Arial"/>
              <a:buNone/>
            </a:pPr>
            <a:r>
              <a:rPr lang="en-GB" sz="4400" b="0" i="0" u="none" strike="noStrike" cap="none" dirty="0">
                <a:solidFill>
                  <a:schemeClr val="dk1"/>
                </a:solidFill>
                <a:latin typeface="Calibri"/>
                <a:ea typeface="Calibri"/>
                <a:cs typeface="Calibri"/>
                <a:sym typeface="Calibri"/>
              </a:rPr>
              <a:t>Sustainability: </a:t>
            </a:r>
            <a:br>
              <a:rPr lang="en-GB" sz="4400" b="0" i="0" u="none" strike="noStrike" cap="none" dirty="0">
                <a:solidFill>
                  <a:schemeClr val="dk1"/>
                </a:solidFill>
                <a:latin typeface="Calibri"/>
                <a:ea typeface="Calibri"/>
                <a:cs typeface="Calibri"/>
                <a:sym typeface="Calibri"/>
              </a:rPr>
            </a:br>
            <a:r>
              <a:rPr lang="en-GB" sz="4400" dirty="0">
                <a:solidFill>
                  <a:schemeClr val="dk1"/>
                </a:solidFill>
                <a:latin typeface="Calibri"/>
                <a:ea typeface="Calibri"/>
                <a:cs typeface="Calibri"/>
                <a:sym typeface="Calibri"/>
              </a:rPr>
              <a:t>how much</a:t>
            </a:r>
            <a:r>
              <a:rPr lang="en-GB" sz="4400" b="0" i="0" u="none" strike="noStrike" cap="none" dirty="0">
                <a:solidFill>
                  <a:schemeClr val="dk1"/>
                </a:solidFill>
                <a:latin typeface="Calibri"/>
                <a:ea typeface="Calibri"/>
                <a:cs typeface="Calibri"/>
                <a:sym typeface="Calibri"/>
              </a:rPr>
              <a:t> shampoo?</a:t>
            </a:r>
            <a:endParaRPr sz="4400" b="0" i="0" u="none" strike="noStrike" cap="none" dirty="0">
              <a:solidFill>
                <a:schemeClr val="dk1"/>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24"/>
        <p:cNvGrpSpPr/>
        <p:nvPr/>
      </p:nvGrpSpPr>
      <p:grpSpPr>
        <a:xfrm>
          <a:off x="0" y="0"/>
          <a:ext cx="0" cy="0"/>
          <a:chOff x="0" y="0"/>
          <a:chExt cx="0" cy="0"/>
        </a:xfrm>
      </p:grpSpPr>
      <p:pic>
        <p:nvPicPr>
          <p:cNvPr id="125" name="Google Shape;125;g10fec849548_0_5"/>
          <p:cNvPicPr preferRelativeResize="0"/>
          <p:nvPr/>
        </p:nvPicPr>
        <p:blipFill rotWithShape="1">
          <a:blip r:embed="rId4">
            <a:alphaModFix/>
          </a:blip>
          <a:srcRect l="9396" t="9505" r="4395" b="4854"/>
          <a:stretch/>
        </p:blipFill>
        <p:spPr>
          <a:xfrm>
            <a:off x="4682100" y="1932900"/>
            <a:ext cx="4098150" cy="4044476"/>
          </a:xfrm>
          <a:prstGeom prst="rect">
            <a:avLst/>
          </a:prstGeom>
          <a:noFill/>
          <a:ln>
            <a:noFill/>
          </a:ln>
        </p:spPr>
      </p:pic>
      <p:pic>
        <p:nvPicPr>
          <p:cNvPr id="126" name="Google Shape;126;g10fec849548_0_5"/>
          <p:cNvPicPr preferRelativeResize="0"/>
          <p:nvPr/>
        </p:nvPicPr>
        <p:blipFill rotWithShape="1">
          <a:blip r:embed="rId5">
            <a:alphaModFix/>
          </a:blip>
          <a:srcRect l="10822" t="12818" r="4625" b="4363"/>
          <a:stretch/>
        </p:blipFill>
        <p:spPr>
          <a:xfrm>
            <a:off x="844825" y="3352050"/>
            <a:ext cx="2758575" cy="3132250"/>
          </a:xfrm>
          <a:prstGeom prst="rect">
            <a:avLst/>
          </a:prstGeom>
          <a:noFill/>
          <a:ln>
            <a:noFill/>
          </a:ln>
        </p:spPr>
      </p:pic>
      <p:pic>
        <p:nvPicPr>
          <p:cNvPr id="127" name="Google Shape;127;g10fec849548_0_5"/>
          <p:cNvPicPr preferRelativeResize="0"/>
          <p:nvPr/>
        </p:nvPicPr>
        <p:blipFill rotWithShape="1">
          <a:blip r:embed="rId6">
            <a:alphaModFix/>
          </a:blip>
          <a:srcRect/>
          <a:stretch/>
        </p:blipFill>
        <p:spPr>
          <a:xfrm>
            <a:off x="1240475" y="1515250"/>
            <a:ext cx="3441632" cy="1626525"/>
          </a:xfrm>
          <a:prstGeom prst="rect">
            <a:avLst/>
          </a:prstGeom>
          <a:noFill/>
          <a:ln>
            <a:noFill/>
          </a:ln>
        </p:spPr>
      </p:pic>
      <p:pic>
        <p:nvPicPr>
          <p:cNvPr id="128" name="Google Shape;128;g10fec849548_0_5"/>
          <p:cNvPicPr preferRelativeResize="0"/>
          <p:nvPr/>
        </p:nvPicPr>
        <p:blipFill rotWithShape="1">
          <a:blip r:embed="rId7">
            <a:alphaModFix/>
          </a:blip>
          <a:srcRect l="8036" t="11331" r="10115" b="9315"/>
          <a:stretch/>
        </p:blipFill>
        <p:spPr>
          <a:xfrm>
            <a:off x="9045100" y="1648575"/>
            <a:ext cx="2923425" cy="1780425"/>
          </a:xfrm>
          <a:prstGeom prst="rect">
            <a:avLst/>
          </a:prstGeom>
          <a:noFill/>
          <a:ln>
            <a:noFill/>
          </a:ln>
        </p:spPr>
      </p:pic>
      <p:sp>
        <p:nvSpPr>
          <p:cNvPr id="129" name="Google Shape;129;g10fec849548_0_5"/>
          <p:cNvSpPr txBox="1"/>
          <p:nvPr/>
        </p:nvSpPr>
        <p:spPr>
          <a:xfrm>
            <a:off x="241800" y="131875"/>
            <a:ext cx="11595000" cy="1293000"/>
          </a:xfrm>
          <a:prstGeom prst="rect">
            <a:avLst/>
          </a:prstGeom>
          <a:noFill/>
          <a:ln>
            <a:noFill/>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3600"/>
              <a:buFont typeface="Arial"/>
              <a:buNone/>
            </a:pPr>
            <a:r>
              <a:rPr lang="en-GB" sz="3600" b="0" i="0" u="none" strike="noStrike" cap="none">
                <a:solidFill>
                  <a:srgbClr val="000000"/>
                </a:solidFill>
                <a:latin typeface="Calibri"/>
                <a:ea typeface="Calibri"/>
                <a:cs typeface="Calibri"/>
                <a:sym typeface="Calibri"/>
              </a:rPr>
              <a:t>Have you seen labels like these?  </a:t>
            </a:r>
            <a:endParaRPr sz="3600" b="0" i="0" u="none" strike="noStrike" cap="none">
              <a:solidFill>
                <a:srgbClr val="00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600"/>
              <a:buFont typeface="Arial"/>
              <a:buNone/>
            </a:pPr>
            <a:r>
              <a:rPr lang="en-GB" sz="3600" b="0" i="0" u="none" strike="noStrike" cap="none">
                <a:solidFill>
                  <a:srgbClr val="000000"/>
                </a:solidFill>
                <a:latin typeface="Calibri"/>
                <a:ea typeface="Calibri"/>
                <a:cs typeface="Calibri"/>
                <a:sym typeface="Calibri"/>
              </a:rPr>
              <a:t>What do they mean?</a:t>
            </a:r>
            <a:endParaRPr sz="3600" b="0" i="0" u="none" strike="noStrike" cap="none">
              <a:solidFill>
                <a:srgbClr val="000000"/>
              </a:solidFill>
              <a:latin typeface="Calibri"/>
              <a:ea typeface="Calibri"/>
              <a:cs typeface="Calibri"/>
              <a:sym typeface="Calibri"/>
            </a:endParaRPr>
          </a:p>
        </p:txBody>
      </p:sp>
      <p:sp>
        <p:nvSpPr>
          <p:cNvPr id="130" name="Google Shape;130;g10fec849548_0_5"/>
          <p:cNvSpPr/>
          <p:nvPr/>
        </p:nvSpPr>
        <p:spPr>
          <a:xfrm>
            <a:off x="8473600" y="3995003"/>
            <a:ext cx="3264084" cy="2236572"/>
          </a:xfrm>
          <a:prstGeom prst="cloud">
            <a:avLst/>
          </a:prstGeom>
          <a:solidFill>
            <a:srgbClr val="FFD966"/>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GB" sz="1800" b="0" i="0" u="none" strike="noStrike" cap="none">
                <a:solidFill>
                  <a:srgbClr val="0000FF"/>
                </a:solidFill>
                <a:latin typeface="Arial"/>
                <a:ea typeface="Arial"/>
                <a:cs typeface="Arial"/>
                <a:sym typeface="Arial"/>
              </a:rPr>
              <a:t>Contains the same amount of shampoo as </a:t>
            </a:r>
            <a:r>
              <a:rPr lang="en-GB" sz="1800" b="1" i="0" u="none" strike="noStrike" cap="none">
                <a:solidFill>
                  <a:srgbClr val="0000FF"/>
                </a:solidFill>
                <a:latin typeface="Arial"/>
                <a:ea typeface="Arial"/>
                <a:cs typeface="Arial"/>
                <a:sym typeface="Arial"/>
              </a:rPr>
              <a:t>THREE </a:t>
            </a:r>
            <a:r>
              <a:rPr lang="en-GB" sz="1800" b="0" i="0" u="none" strike="noStrike" cap="none">
                <a:solidFill>
                  <a:srgbClr val="0000FF"/>
                </a:solidFill>
                <a:latin typeface="Arial"/>
                <a:ea typeface="Arial"/>
                <a:cs typeface="Arial"/>
                <a:sym typeface="Arial"/>
              </a:rPr>
              <a:t>standard bottles</a:t>
            </a:r>
            <a:endParaRPr sz="1800" b="0" i="0" u="none" strike="noStrike" cap="none">
              <a:solidFill>
                <a:srgbClr val="0000FF"/>
              </a:solidFill>
              <a:latin typeface="Arial"/>
              <a:ea typeface="Arial"/>
              <a:cs typeface="Arial"/>
              <a:sym typeface="Aria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35"/>
        <p:cNvGrpSpPr/>
        <p:nvPr/>
      </p:nvGrpSpPr>
      <p:grpSpPr>
        <a:xfrm>
          <a:off x="0" y="0"/>
          <a:ext cx="0" cy="0"/>
          <a:chOff x="0" y="0"/>
          <a:chExt cx="0" cy="0"/>
        </a:xfrm>
      </p:grpSpPr>
      <p:sp>
        <p:nvSpPr>
          <p:cNvPr id="136" name="Google Shape;136;g114b63ea4ca_0_1"/>
          <p:cNvSpPr txBox="1"/>
          <p:nvPr/>
        </p:nvSpPr>
        <p:spPr>
          <a:xfrm>
            <a:off x="1856850" y="629400"/>
            <a:ext cx="8478300" cy="4715100"/>
          </a:xfrm>
          <a:prstGeom prst="rect">
            <a:avLst/>
          </a:prstGeom>
          <a:solidFill>
            <a:schemeClr val="lt1"/>
          </a:solidFill>
          <a:ln w="9525" cap="flat" cmpd="sng">
            <a:solidFill>
              <a:srgbClr val="000000"/>
            </a:solidFill>
            <a:prstDash val="solid"/>
            <a:round/>
            <a:headEnd type="none" w="sm" len="sm"/>
            <a:tailEnd type="none" w="sm" len="sm"/>
          </a:ln>
          <a:effectLst>
            <a:outerShdw blurRad="514350" dist="476250" dir="10980000" algn="bl" rotWithShape="0">
              <a:srgbClr val="434343">
                <a:alpha val="41960"/>
              </a:srgbClr>
            </a:outerShdw>
          </a:effectLst>
        </p:spPr>
        <p:txBody>
          <a:bodyPr spcFirstLastPara="1" wrap="square" lIns="91425" tIns="91425" rIns="91425" bIns="91425" anchor="t" anchorCtr="0">
            <a:spAutoFit/>
          </a:bodyPr>
          <a:lstStyle/>
          <a:p>
            <a:pPr marL="0" marR="0" lvl="0" indent="0" algn="r" rtl="0">
              <a:lnSpc>
                <a:spcPct val="100000"/>
              </a:lnSpc>
              <a:spcBef>
                <a:spcPts val="0"/>
              </a:spcBef>
              <a:spcAft>
                <a:spcPts val="0"/>
              </a:spcAft>
              <a:buClr>
                <a:schemeClr val="dk1"/>
              </a:buClr>
              <a:buSzPts val="1100"/>
              <a:buFont typeface="Arial"/>
              <a:buNone/>
            </a:pPr>
            <a:r>
              <a:rPr lang="en-GB" sz="1100">
                <a:solidFill>
                  <a:schemeClr val="dk1"/>
                </a:solidFill>
                <a:latin typeface="Calibri"/>
                <a:ea typeface="Calibri"/>
                <a:cs typeface="Calibri"/>
                <a:sym typeface="Calibri"/>
              </a:rPr>
              <a:t>Alice Miles</a:t>
            </a:r>
            <a:endParaRPr sz="1100" b="0" i="0" u="none" strike="noStrike" cap="none">
              <a:solidFill>
                <a:schemeClr val="dk1"/>
              </a:solidFill>
              <a:latin typeface="Calibri"/>
              <a:ea typeface="Calibri"/>
              <a:cs typeface="Calibri"/>
              <a:sym typeface="Calibri"/>
            </a:endParaRPr>
          </a:p>
          <a:p>
            <a:pPr marL="0" marR="0" lvl="0" indent="0" algn="r" rtl="0">
              <a:lnSpc>
                <a:spcPct val="100000"/>
              </a:lnSpc>
              <a:spcBef>
                <a:spcPts val="0"/>
              </a:spcBef>
              <a:spcAft>
                <a:spcPts val="0"/>
              </a:spcAft>
              <a:buClr>
                <a:schemeClr val="dk1"/>
              </a:buClr>
              <a:buSzPts val="1100"/>
              <a:buFont typeface="Arial"/>
              <a:buNone/>
            </a:pPr>
            <a:r>
              <a:rPr lang="en-GB" sz="1100" b="0" i="0" u="none" strike="noStrike" cap="none">
                <a:solidFill>
                  <a:schemeClr val="dk1"/>
                </a:solidFill>
                <a:latin typeface="Calibri"/>
                <a:ea typeface="Calibri"/>
                <a:cs typeface="Calibri"/>
                <a:sym typeface="Calibri"/>
              </a:rPr>
              <a:t>Senior Applications Chemist</a:t>
            </a:r>
            <a:endParaRPr sz="1100" b="0" i="0" u="none" strike="noStrike" cap="none">
              <a:solidFill>
                <a:schemeClr val="dk1"/>
              </a:solidFill>
              <a:latin typeface="Calibri"/>
              <a:ea typeface="Calibri"/>
              <a:cs typeface="Calibri"/>
              <a:sym typeface="Calibri"/>
            </a:endParaRPr>
          </a:p>
          <a:p>
            <a:pPr marL="0" marR="0" lvl="0" indent="0" algn="r" rtl="0">
              <a:lnSpc>
                <a:spcPct val="100000"/>
              </a:lnSpc>
              <a:spcBef>
                <a:spcPts val="0"/>
              </a:spcBef>
              <a:spcAft>
                <a:spcPts val="0"/>
              </a:spcAft>
              <a:buClr>
                <a:schemeClr val="dk1"/>
              </a:buClr>
              <a:buSzPts val="1100"/>
              <a:buFont typeface="Arial"/>
              <a:buNone/>
            </a:pPr>
            <a:r>
              <a:rPr lang="en-GB" sz="1100" b="0" i="0" u="none" strike="noStrike" cap="none">
                <a:solidFill>
                  <a:srgbClr val="231F20"/>
                </a:solidFill>
                <a:highlight>
                  <a:srgbClr val="FFFFFF"/>
                </a:highlight>
                <a:latin typeface="Calibri"/>
                <a:ea typeface="Calibri"/>
                <a:cs typeface="Calibri"/>
                <a:sym typeface="Calibri"/>
              </a:rPr>
              <a:t>Innospec</a:t>
            </a:r>
            <a:endParaRPr sz="1100" b="0" i="0" u="none" strike="noStrike" cap="none">
              <a:solidFill>
                <a:srgbClr val="231F20"/>
              </a:solidFill>
              <a:highlight>
                <a:srgbClr val="FFFFFF"/>
              </a:highlight>
              <a:latin typeface="Calibri"/>
              <a:ea typeface="Calibri"/>
              <a:cs typeface="Calibri"/>
              <a:sym typeface="Calibri"/>
            </a:endParaRPr>
          </a:p>
          <a:p>
            <a:pPr marL="0" marR="0" lvl="0" indent="0" algn="r" rtl="0">
              <a:lnSpc>
                <a:spcPct val="100000"/>
              </a:lnSpc>
              <a:spcBef>
                <a:spcPts val="0"/>
              </a:spcBef>
              <a:spcAft>
                <a:spcPts val="0"/>
              </a:spcAft>
              <a:buClr>
                <a:schemeClr val="dk1"/>
              </a:buClr>
              <a:buSzPts val="1100"/>
              <a:buFont typeface="Arial"/>
              <a:buNone/>
            </a:pPr>
            <a:r>
              <a:rPr lang="en-GB" sz="1100" b="0" i="0" u="none" strike="noStrike" cap="none">
                <a:solidFill>
                  <a:srgbClr val="231F20"/>
                </a:solidFill>
                <a:highlight>
                  <a:srgbClr val="FFFFFF"/>
                </a:highlight>
                <a:latin typeface="Calibri"/>
                <a:ea typeface="Calibri"/>
                <a:cs typeface="Calibri"/>
                <a:sym typeface="Calibri"/>
              </a:rPr>
              <a:t>Innospec Manufacturing Park</a:t>
            </a:r>
            <a:endParaRPr sz="1100" b="0" i="0" u="none" strike="noStrike" cap="none">
              <a:solidFill>
                <a:srgbClr val="231F20"/>
              </a:solidFill>
              <a:highlight>
                <a:srgbClr val="FFFFFF"/>
              </a:highlight>
              <a:latin typeface="Calibri"/>
              <a:ea typeface="Calibri"/>
              <a:cs typeface="Calibri"/>
              <a:sym typeface="Calibri"/>
            </a:endParaRPr>
          </a:p>
          <a:p>
            <a:pPr marL="0" marR="0" lvl="0" indent="0" algn="r" rtl="0">
              <a:lnSpc>
                <a:spcPct val="100000"/>
              </a:lnSpc>
              <a:spcBef>
                <a:spcPts val="0"/>
              </a:spcBef>
              <a:spcAft>
                <a:spcPts val="0"/>
              </a:spcAft>
              <a:buClr>
                <a:schemeClr val="dk1"/>
              </a:buClr>
              <a:buSzPts val="1100"/>
              <a:buFont typeface="Arial"/>
              <a:buNone/>
            </a:pPr>
            <a:r>
              <a:rPr lang="en-GB" sz="1100" b="0" i="0" u="none" strike="noStrike" cap="none">
                <a:solidFill>
                  <a:srgbClr val="231F20"/>
                </a:solidFill>
                <a:highlight>
                  <a:srgbClr val="FFFFFF"/>
                </a:highlight>
                <a:latin typeface="Calibri"/>
                <a:ea typeface="Calibri"/>
                <a:cs typeface="Calibri"/>
                <a:sym typeface="Calibri"/>
              </a:rPr>
              <a:t>Ellesmere Port</a:t>
            </a:r>
            <a:endParaRPr sz="1100" b="0" i="0" u="none" strike="noStrike" cap="none">
              <a:solidFill>
                <a:srgbClr val="231F20"/>
              </a:solidFill>
              <a:highlight>
                <a:srgbClr val="FFFFFF"/>
              </a:highlight>
              <a:latin typeface="Calibri"/>
              <a:ea typeface="Calibri"/>
              <a:cs typeface="Calibri"/>
              <a:sym typeface="Calibri"/>
            </a:endParaRPr>
          </a:p>
          <a:p>
            <a:pPr marL="0" marR="0" lvl="0" indent="0" algn="r" rtl="0">
              <a:lnSpc>
                <a:spcPct val="100000"/>
              </a:lnSpc>
              <a:spcBef>
                <a:spcPts val="0"/>
              </a:spcBef>
              <a:spcAft>
                <a:spcPts val="0"/>
              </a:spcAft>
              <a:buClr>
                <a:schemeClr val="dk1"/>
              </a:buClr>
              <a:buSzPts val="1100"/>
              <a:buFont typeface="Arial"/>
              <a:buNone/>
            </a:pPr>
            <a:r>
              <a:rPr lang="en-GB" sz="1100" b="0" i="0" u="none" strike="noStrike" cap="none">
                <a:solidFill>
                  <a:srgbClr val="231F20"/>
                </a:solidFill>
                <a:highlight>
                  <a:srgbClr val="FFFFFF"/>
                </a:highlight>
                <a:latin typeface="Calibri"/>
                <a:ea typeface="Calibri"/>
                <a:cs typeface="Calibri"/>
                <a:sym typeface="Calibri"/>
              </a:rPr>
              <a:t>CH65 4EY</a:t>
            </a:r>
            <a:endParaRPr sz="1100" b="0" i="0" u="none" strike="noStrike" cap="none">
              <a:solidFill>
                <a:srgbClr val="231F20"/>
              </a:solidFill>
              <a:highlight>
                <a:srgbClr val="FFFFFF"/>
              </a:highlight>
              <a:latin typeface="Calibri"/>
              <a:ea typeface="Calibri"/>
              <a:cs typeface="Calibri"/>
              <a:sym typeface="Calibri"/>
            </a:endParaRPr>
          </a:p>
          <a:p>
            <a:pPr marL="0" marR="0" lvl="0" indent="0" algn="l" rtl="0">
              <a:lnSpc>
                <a:spcPct val="107916"/>
              </a:lnSpc>
              <a:spcBef>
                <a:spcPts val="0"/>
              </a:spcBef>
              <a:spcAft>
                <a:spcPts val="0"/>
              </a:spcAft>
              <a:buClr>
                <a:schemeClr val="dk1"/>
              </a:buClr>
              <a:buSzPts val="1100"/>
              <a:buFont typeface="Arial"/>
              <a:buNone/>
            </a:pPr>
            <a:endParaRPr sz="1100" b="0" i="0" u="none" strike="noStrike" cap="none">
              <a:solidFill>
                <a:schemeClr val="dk1"/>
              </a:solidFill>
              <a:latin typeface="Calibri"/>
              <a:ea typeface="Calibri"/>
              <a:cs typeface="Calibri"/>
              <a:sym typeface="Calibri"/>
            </a:endParaRPr>
          </a:p>
          <a:p>
            <a:pPr marL="0" marR="0" lvl="0" indent="0" algn="l" rtl="0">
              <a:lnSpc>
                <a:spcPct val="107916"/>
              </a:lnSpc>
              <a:spcBef>
                <a:spcPts val="800"/>
              </a:spcBef>
              <a:spcAft>
                <a:spcPts val="0"/>
              </a:spcAft>
              <a:buClr>
                <a:schemeClr val="dk1"/>
              </a:buClr>
              <a:buSzPts val="1100"/>
              <a:buFont typeface="Arial"/>
              <a:buNone/>
            </a:pPr>
            <a:endParaRPr sz="1100" b="0" i="0" u="none" strike="noStrike" cap="none">
              <a:solidFill>
                <a:schemeClr val="dk1"/>
              </a:solidFill>
              <a:latin typeface="Calibri"/>
              <a:ea typeface="Calibri"/>
              <a:cs typeface="Calibri"/>
              <a:sym typeface="Calibri"/>
            </a:endParaRPr>
          </a:p>
          <a:p>
            <a:pPr marL="0" marR="0" lvl="0" indent="0" algn="l" rtl="0">
              <a:lnSpc>
                <a:spcPct val="107916"/>
              </a:lnSpc>
              <a:spcBef>
                <a:spcPts val="800"/>
              </a:spcBef>
              <a:spcAft>
                <a:spcPts val="0"/>
              </a:spcAft>
              <a:buClr>
                <a:schemeClr val="dk1"/>
              </a:buClr>
              <a:buSzPts val="1100"/>
              <a:buFont typeface="Arial"/>
              <a:buNone/>
            </a:pPr>
            <a:r>
              <a:rPr lang="en-GB" sz="1100" b="0" i="0" u="none" strike="noStrike" cap="none">
                <a:solidFill>
                  <a:schemeClr val="dk1"/>
                </a:solidFill>
                <a:latin typeface="Calibri"/>
                <a:ea typeface="Calibri"/>
                <a:cs typeface="Calibri"/>
                <a:sym typeface="Calibri"/>
              </a:rPr>
              <a:t>Dear Scientists</a:t>
            </a:r>
            <a:endParaRPr sz="1100" b="0" i="0" u="none" strike="noStrike" cap="none">
              <a:solidFill>
                <a:schemeClr val="dk1"/>
              </a:solidFill>
              <a:latin typeface="Calibri"/>
              <a:ea typeface="Calibri"/>
              <a:cs typeface="Calibri"/>
              <a:sym typeface="Calibri"/>
            </a:endParaRPr>
          </a:p>
          <a:p>
            <a:pPr marL="0" marR="0" lvl="0" indent="0" algn="l" rtl="0">
              <a:lnSpc>
                <a:spcPct val="107916"/>
              </a:lnSpc>
              <a:spcBef>
                <a:spcPts val="800"/>
              </a:spcBef>
              <a:spcAft>
                <a:spcPts val="0"/>
              </a:spcAft>
              <a:buClr>
                <a:schemeClr val="dk1"/>
              </a:buClr>
              <a:buSzPts val="1100"/>
              <a:buFont typeface="Arial"/>
              <a:buNone/>
            </a:pPr>
            <a:r>
              <a:rPr lang="en-GB" sz="1100" b="0" i="0" u="none" strike="noStrike" cap="none">
                <a:solidFill>
                  <a:schemeClr val="dk1"/>
                </a:solidFill>
                <a:latin typeface="Calibri"/>
                <a:ea typeface="Calibri"/>
                <a:cs typeface="Calibri"/>
                <a:sym typeface="Calibri"/>
              </a:rPr>
              <a:t>We are writing to you from the research department of Innospec. We make personal care products.  To reduce the amount of fossil fuels that we use to transport our products we have recently produced concentrated shampoo.  </a:t>
            </a:r>
            <a:endParaRPr sz="1100" b="0" i="0" u="none" strike="noStrike" cap="none">
              <a:solidFill>
                <a:schemeClr val="dk1"/>
              </a:solidFill>
              <a:latin typeface="Calibri"/>
              <a:ea typeface="Calibri"/>
              <a:cs typeface="Calibri"/>
              <a:sym typeface="Calibri"/>
            </a:endParaRPr>
          </a:p>
          <a:p>
            <a:pPr marL="0" marR="0" lvl="0" indent="0" algn="l" rtl="0">
              <a:lnSpc>
                <a:spcPct val="107916"/>
              </a:lnSpc>
              <a:spcBef>
                <a:spcPts val="800"/>
              </a:spcBef>
              <a:spcAft>
                <a:spcPts val="0"/>
              </a:spcAft>
              <a:buClr>
                <a:schemeClr val="dk1"/>
              </a:buClr>
              <a:buSzPts val="1100"/>
              <a:buFont typeface="Arial"/>
              <a:buNone/>
            </a:pPr>
            <a:r>
              <a:rPr lang="en-GB" sz="1100" b="0" i="0" u="none" strike="noStrike" cap="none">
                <a:solidFill>
                  <a:schemeClr val="dk1"/>
                </a:solidFill>
                <a:latin typeface="Calibri"/>
                <a:ea typeface="Calibri"/>
                <a:cs typeface="Calibri"/>
                <a:sym typeface="Calibri"/>
              </a:rPr>
              <a:t>However, we think that some customers are using too much each time and so end up buying twice as much as they need..  This means that we have not reduced the amount of fossil fuels that we use after all.</a:t>
            </a:r>
            <a:endParaRPr sz="1100" b="0" i="0" u="none" strike="noStrike" cap="none">
              <a:solidFill>
                <a:schemeClr val="dk1"/>
              </a:solidFill>
              <a:latin typeface="Calibri"/>
              <a:ea typeface="Calibri"/>
              <a:cs typeface="Calibri"/>
              <a:sym typeface="Calibri"/>
            </a:endParaRPr>
          </a:p>
          <a:p>
            <a:pPr marL="0" marR="0" lvl="0" indent="0" algn="l" rtl="0">
              <a:lnSpc>
                <a:spcPct val="107916"/>
              </a:lnSpc>
              <a:spcBef>
                <a:spcPts val="800"/>
              </a:spcBef>
              <a:spcAft>
                <a:spcPts val="0"/>
              </a:spcAft>
              <a:buClr>
                <a:schemeClr val="dk1"/>
              </a:buClr>
              <a:buSzPts val="1100"/>
              <a:buFont typeface="Arial"/>
              <a:buNone/>
            </a:pPr>
            <a:r>
              <a:rPr lang="en-GB" sz="1100" b="0" i="0" u="none" strike="noStrike" cap="none">
                <a:solidFill>
                  <a:schemeClr val="dk1"/>
                </a:solidFill>
                <a:latin typeface="Calibri"/>
                <a:ea typeface="Calibri"/>
                <a:cs typeface="Calibri"/>
                <a:sym typeface="Calibri"/>
              </a:rPr>
              <a:t>We think that giving more accurate instructions on the bottle might help people to use the right amount and to stop wasting shampoo.  We are recruiting groups of scientists from different parts of the country to find out how much shampoo produces the optimum amount of lather.  Since you have been working on this topic we hoped that you would be able to do some tests for us.</a:t>
            </a:r>
            <a:endParaRPr sz="1100" b="0" i="0" u="none" strike="noStrike" cap="none">
              <a:solidFill>
                <a:schemeClr val="dk1"/>
              </a:solidFill>
              <a:latin typeface="Calibri"/>
              <a:ea typeface="Calibri"/>
              <a:cs typeface="Calibri"/>
              <a:sym typeface="Calibri"/>
            </a:endParaRPr>
          </a:p>
          <a:p>
            <a:pPr marL="0" marR="0" lvl="0" indent="0" algn="l" rtl="0">
              <a:lnSpc>
                <a:spcPct val="107916"/>
              </a:lnSpc>
              <a:spcBef>
                <a:spcPts val="800"/>
              </a:spcBef>
              <a:spcAft>
                <a:spcPts val="0"/>
              </a:spcAft>
              <a:buClr>
                <a:schemeClr val="dk1"/>
              </a:buClr>
              <a:buSzPts val="1100"/>
              <a:buFont typeface="Arial"/>
              <a:buNone/>
            </a:pPr>
            <a:endParaRPr sz="1100" b="0" i="0" u="none" strike="noStrike" cap="none">
              <a:solidFill>
                <a:schemeClr val="dk1"/>
              </a:solidFill>
              <a:latin typeface="Calibri"/>
              <a:ea typeface="Calibri"/>
              <a:cs typeface="Calibri"/>
              <a:sym typeface="Calibri"/>
            </a:endParaRPr>
          </a:p>
          <a:p>
            <a:pPr marL="0" marR="0" lvl="0" indent="0" algn="l" rtl="0">
              <a:lnSpc>
                <a:spcPct val="107916"/>
              </a:lnSpc>
              <a:spcBef>
                <a:spcPts val="800"/>
              </a:spcBef>
              <a:spcAft>
                <a:spcPts val="0"/>
              </a:spcAft>
              <a:buClr>
                <a:schemeClr val="dk1"/>
              </a:buClr>
              <a:buSzPts val="1100"/>
              <a:buFont typeface="Arial"/>
              <a:buNone/>
            </a:pPr>
            <a:r>
              <a:rPr lang="en-GB" sz="1100" b="0" i="0" u="none" strike="noStrike" cap="none">
                <a:solidFill>
                  <a:schemeClr val="dk1"/>
                </a:solidFill>
                <a:latin typeface="Calibri"/>
                <a:ea typeface="Calibri"/>
                <a:cs typeface="Calibri"/>
                <a:sym typeface="Calibri"/>
              </a:rPr>
              <a:t>Yours sincerely</a:t>
            </a:r>
            <a:endParaRPr sz="1100" b="0" i="0" u="none" strike="noStrike" cap="none">
              <a:solidFill>
                <a:schemeClr val="dk1"/>
              </a:solidFill>
              <a:latin typeface="Calibri"/>
              <a:ea typeface="Calibri"/>
              <a:cs typeface="Calibri"/>
              <a:sym typeface="Calibri"/>
            </a:endParaRPr>
          </a:p>
          <a:p>
            <a:pPr marL="0" marR="0" lvl="0" indent="0" algn="l" rtl="0">
              <a:lnSpc>
                <a:spcPct val="107916"/>
              </a:lnSpc>
              <a:spcBef>
                <a:spcPts val="800"/>
              </a:spcBef>
              <a:spcAft>
                <a:spcPts val="0"/>
              </a:spcAft>
              <a:buClr>
                <a:schemeClr val="dk1"/>
              </a:buClr>
              <a:buSzPts val="1100"/>
              <a:buFont typeface="Arial"/>
              <a:buNone/>
            </a:pPr>
            <a:endParaRPr sz="1100" b="0" i="0" u="none" strike="noStrike" cap="none">
              <a:solidFill>
                <a:schemeClr val="dk1"/>
              </a:solidFill>
              <a:latin typeface="Calibri"/>
              <a:ea typeface="Calibri"/>
              <a:cs typeface="Calibri"/>
              <a:sym typeface="Calibri"/>
            </a:endParaRPr>
          </a:p>
          <a:p>
            <a:pPr marL="0" marR="0" lvl="0" indent="0" algn="l" rtl="0">
              <a:lnSpc>
                <a:spcPct val="107916"/>
              </a:lnSpc>
              <a:spcBef>
                <a:spcPts val="800"/>
              </a:spcBef>
              <a:spcAft>
                <a:spcPts val="800"/>
              </a:spcAft>
              <a:buClr>
                <a:schemeClr val="dk1"/>
              </a:buClr>
              <a:buSzPts val="1100"/>
              <a:buFont typeface="Arial"/>
              <a:buNone/>
            </a:pPr>
            <a:r>
              <a:rPr lang="en-GB">
                <a:solidFill>
                  <a:schemeClr val="dk1"/>
                </a:solidFill>
                <a:latin typeface="Calibri"/>
                <a:ea typeface="Calibri"/>
                <a:cs typeface="Calibri"/>
                <a:sym typeface="Calibri"/>
              </a:rPr>
              <a:t>Alice Miles</a:t>
            </a:r>
            <a:endParaRPr sz="1600" b="0" i="0" u="none" strike="noStrike" cap="none">
              <a:solidFill>
                <a:schemeClr val="dk1"/>
              </a:solidFill>
              <a:latin typeface="Calibri"/>
              <a:ea typeface="Calibri"/>
              <a:cs typeface="Calibri"/>
              <a:sym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162"/>
        <p:cNvGrpSpPr/>
        <p:nvPr/>
      </p:nvGrpSpPr>
      <p:grpSpPr>
        <a:xfrm>
          <a:off x="0" y="0"/>
          <a:ext cx="0" cy="0"/>
          <a:chOff x="0" y="0"/>
          <a:chExt cx="0" cy="0"/>
        </a:xfrm>
      </p:grpSpPr>
      <p:sp>
        <p:nvSpPr>
          <p:cNvPr id="163" name="Google Shape;163;p12"/>
          <p:cNvSpPr/>
          <p:nvPr/>
        </p:nvSpPr>
        <p:spPr>
          <a:xfrm>
            <a:off x="5227076" y="4626093"/>
            <a:ext cx="1737848" cy="369332"/>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1800"/>
              <a:buFont typeface="Arial"/>
              <a:buNone/>
            </a:pPr>
            <a:r>
              <a:rPr lang="en-GB" sz="1800" b="0" i="0" u="sng" strike="noStrike" cap="none">
                <a:solidFill>
                  <a:schemeClr val="dk1"/>
                </a:solidFill>
                <a:latin typeface="Calibri"/>
                <a:ea typeface="Calibri"/>
                <a:cs typeface="Calibri"/>
                <a:sym typeface="Calibri"/>
                <a:hlinkClick r:id="rId4">
                  <a:extLst>
                    <a:ext uri="{A12FA001-AC4F-418D-AE19-62706E023703}">
                      <ahyp:hlinkClr xmlns:ahyp="http://schemas.microsoft.com/office/drawing/2018/hyperlinkcolor" val="tx"/>
                    </a:ext>
                  </a:extLst>
                </a:hlinkClick>
              </a:rPr>
              <a:t>www.ciec.org.uk</a:t>
            </a:r>
            <a:endParaRPr sz="1800" b="0" i="0" u="none" strike="noStrike" cap="none">
              <a:solidFill>
                <a:schemeClr val="dk1"/>
              </a:solidFill>
              <a:latin typeface="Calibri"/>
              <a:ea typeface="Calibri"/>
              <a:cs typeface="Calibri"/>
              <a:sym typeface="Calibri"/>
            </a:endParaRPr>
          </a:p>
        </p:txBody>
      </p:sp>
      <p:pic>
        <p:nvPicPr>
          <p:cNvPr id="164" name="Google Shape;164;p12"/>
          <p:cNvPicPr preferRelativeResize="0"/>
          <p:nvPr/>
        </p:nvPicPr>
        <p:blipFill rotWithShape="1">
          <a:blip r:embed="rId5">
            <a:alphaModFix/>
          </a:blip>
          <a:srcRect/>
          <a:stretch/>
        </p:blipFill>
        <p:spPr>
          <a:xfrm>
            <a:off x="5342611" y="2593777"/>
            <a:ext cx="1506778" cy="1670445"/>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210</Words>
  <Application>Microsoft Office PowerPoint</Application>
  <PresentationFormat>Widescreen</PresentationFormat>
  <Paragraphs>23</Paragraphs>
  <Slides>4</Slides>
  <Notes>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Nicky Waller</dc:creator>
  <cp:lastModifiedBy>Meg Barnes</cp:lastModifiedBy>
  <cp:revision>2</cp:revision>
  <dcterms:created xsi:type="dcterms:W3CDTF">2019-03-06T11:45:51Z</dcterms:created>
  <dcterms:modified xsi:type="dcterms:W3CDTF">2022-09-22T10:48:00Z</dcterms:modified>
</cp:coreProperties>
</file>