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slideLayouts/slideLayout102.xml" ContentType="application/vnd.openxmlformats-officedocument.presentationml.slideLayout+xml"/>
  <Override PartName="/ppt/notesSlides/notesSlide41.xml" ContentType="application/vnd.openxmlformats-officedocument.presentationml.notesSlide+xml"/>
  <Override PartName="/ppt/slideMasters/slideMaster8.xml" ContentType="application/vnd.openxmlformats-officedocument.presentationml.slideMaster+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Masters/slideMaster9.xml" ContentType="application/vnd.openxmlformats-officedocument.presentationml.slideMaster+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s/slide49.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notesSlides/notesSlide45.xml" ContentType="application/vnd.openxmlformats-officedocument.presentationml.notesSlide+xml"/>
  <Override PartName="/ppt/slides/slide32.xml" ContentType="application/vnd.openxmlformats-officedocument.presentationml.slide+xml"/>
  <Override PartName="/ppt/slideLayouts/slideLayout42.xml" ContentType="application/vnd.openxmlformats-officedocument.presentationml.slideLayout+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2" r:id="rId2"/>
    <p:sldMasterId id="2147483654" r:id="rId3"/>
    <p:sldMasterId id="2147483655" r:id="rId4"/>
    <p:sldMasterId id="2147483657" r:id="rId5"/>
    <p:sldMasterId id="2147483658" r:id="rId6"/>
    <p:sldMasterId id="2147483659" r:id="rId7"/>
    <p:sldMasterId id="2147483660" r:id="rId8"/>
    <p:sldMasterId id="2147484200" r:id="rId9"/>
  </p:sldMasterIdLst>
  <p:notesMasterIdLst>
    <p:notesMasterId r:id="rId59"/>
  </p:notesMasterIdLst>
  <p:sldIdLst>
    <p:sldId id="401" r:id="rId10"/>
    <p:sldId id="382" r:id="rId11"/>
    <p:sldId id="411" r:id="rId12"/>
    <p:sldId id="400" r:id="rId13"/>
    <p:sldId id="412" r:id="rId14"/>
    <p:sldId id="434" r:id="rId15"/>
    <p:sldId id="399" r:id="rId16"/>
    <p:sldId id="342" r:id="rId17"/>
    <p:sldId id="437" r:id="rId18"/>
    <p:sldId id="343" r:id="rId19"/>
    <p:sldId id="435" r:id="rId20"/>
    <p:sldId id="436" r:id="rId21"/>
    <p:sldId id="409" r:id="rId22"/>
    <p:sldId id="378" r:id="rId23"/>
    <p:sldId id="390" r:id="rId24"/>
    <p:sldId id="389" r:id="rId25"/>
    <p:sldId id="391" r:id="rId26"/>
    <p:sldId id="339" r:id="rId27"/>
    <p:sldId id="340" r:id="rId28"/>
    <p:sldId id="395" r:id="rId29"/>
    <p:sldId id="384" r:id="rId30"/>
    <p:sldId id="386" r:id="rId31"/>
    <p:sldId id="396" r:id="rId32"/>
    <p:sldId id="385" r:id="rId33"/>
    <p:sldId id="413" r:id="rId34"/>
    <p:sldId id="414" r:id="rId35"/>
    <p:sldId id="415" r:id="rId36"/>
    <p:sldId id="416" r:id="rId37"/>
    <p:sldId id="418" r:id="rId38"/>
    <p:sldId id="419" r:id="rId39"/>
    <p:sldId id="420" r:id="rId40"/>
    <p:sldId id="421" r:id="rId41"/>
    <p:sldId id="341" r:id="rId42"/>
    <p:sldId id="338" r:id="rId43"/>
    <p:sldId id="358" r:id="rId44"/>
    <p:sldId id="359" r:id="rId45"/>
    <p:sldId id="360" r:id="rId46"/>
    <p:sldId id="346" r:id="rId47"/>
    <p:sldId id="371" r:id="rId48"/>
    <p:sldId id="392" r:id="rId49"/>
    <p:sldId id="393" r:id="rId50"/>
    <p:sldId id="394" r:id="rId51"/>
    <p:sldId id="374" r:id="rId52"/>
    <p:sldId id="273" r:id="rId53"/>
    <p:sldId id="438" r:id="rId54"/>
    <p:sldId id="439" r:id="rId55"/>
    <p:sldId id="440" r:id="rId56"/>
    <p:sldId id="429" r:id="rId57"/>
    <p:sldId id="298" r:id="rId58"/>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CC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70" d="100"/>
          <a:sy n="70" d="100"/>
        </p:scale>
        <p:origin x="-996" y="-13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156"/>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61"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6042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307E7730-D638-4C53-A0E9-564EBB71F16E}"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endParaRPr lang="en-US" smtClean="0"/>
          </a:p>
        </p:txBody>
      </p:sp>
      <p:sp>
        <p:nvSpPr>
          <p:cNvPr id="61444" name="Slide Number Placeholder 3"/>
          <p:cNvSpPr>
            <a:spLocks noGrp="1"/>
          </p:cNvSpPr>
          <p:nvPr>
            <p:ph type="sldNum" sz="quarter" idx="5"/>
          </p:nvPr>
        </p:nvSpPr>
        <p:spPr>
          <a:noFill/>
        </p:spPr>
        <p:txBody>
          <a:bodyPr/>
          <a:lstStyle/>
          <a:p>
            <a:fld id="{23F5EFC2-85E9-4306-B24D-F782997B3AD5}" type="slidenum">
              <a:rPr lang="en-GB" smtClean="0"/>
              <a:pPr/>
              <a:t>1</a:t>
            </a:fld>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endParaRPr lang="en-US" smtClean="0"/>
          </a:p>
        </p:txBody>
      </p:sp>
      <p:sp>
        <p:nvSpPr>
          <p:cNvPr id="70660" name="Slide Number Placeholder 3"/>
          <p:cNvSpPr>
            <a:spLocks noGrp="1"/>
          </p:cNvSpPr>
          <p:nvPr>
            <p:ph type="sldNum" sz="quarter" idx="5"/>
          </p:nvPr>
        </p:nvSpPr>
        <p:spPr>
          <a:noFill/>
        </p:spPr>
        <p:txBody>
          <a:bodyPr/>
          <a:lstStyle/>
          <a:p>
            <a:fld id="{F9F4F72B-23BF-4635-AD11-A4F72071374D}" type="slidenum">
              <a:rPr lang="en-GB" smtClean="0"/>
              <a:pPr/>
              <a:t>10</a:t>
            </a:fld>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endParaRPr lang="en-US" smtClean="0"/>
          </a:p>
        </p:txBody>
      </p:sp>
      <p:sp>
        <p:nvSpPr>
          <p:cNvPr id="71684" name="Slide Number Placeholder 3"/>
          <p:cNvSpPr>
            <a:spLocks noGrp="1"/>
          </p:cNvSpPr>
          <p:nvPr>
            <p:ph type="sldNum" sz="quarter" idx="5"/>
          </p:nvPr>
        </p:nvSpPr>
        <p:spPr>
          <a:noFill/>
        </p:spPr>
        <p:txBody>
          <a:bodyPr/>
          <a:lstStyle/>
          <a:p>
            <a:fld id="{80EE695B-935D-4CDD-B55D-273CFE6142D9}" type="slidenum">
              <a:rPr lang="en-GB" smtClean="0"/>
              <a:pPr/>
              <a:t>13</a:t>
            </a:fld>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endParaRPr lang="en-US" smtClean="0"/>
          </a:p>
        </p:txBody>
      </p:sp>
      <p:sp>
        <p:nvSpPr>
          <p:cNvPr id="72708" name="Slide Number Placeholder 3"/>
          <p:cNvSpPr>
            <a:spLocks noGrp="1"/>
          </p:cNvSpPr>
          <p:nvPr>
            <p:ph type="sldNum" sz="quarter" idx="5"/>
          </p:nvPr>
        </p:nvSpPr>
        <p:spPr>
          <a:noFill/>
        </p:spPr>
        <p:txBody>
          <a:bodyPr/>
          <a:lstStyle/>
          <a:p>
            <a:fld id="{7CAC5D00-0C7E-4DDB-9E46-A621FEA156C8}" type="slidenum">
              <a:rPr lang="en-GB" smtClean="0"/>
              <a:pPr/>
              <a:t>14</a:t>
            </a:fld>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endParaRPr lang="en-US" smtClean="0"/>
          </a:p>
        </p:txBody>
      </p:sp>
      <p:sp>
        <p:nvSpPr>
          <p:cNvPr id="73732" name="Slide Number Placeholder 3"/>
          <p:cNvSpPr>
            <a:spLocks noGrp="1"/>
          </p:cNvSpPr>
          <p:nvPr>
            <p:ph type="sldNum" sz="quarter" idx="5"/>
          </p:nvPr>
        </p:nvSpPr>
        <p:spPr>
          <a:noFill/>
        </p:spPr>
        <p:txBody>
          <a:bodyPr/>
          <a:lstStyle/>
          <a:p>
            <a:fld id="{33177D5C-556A-49F1-87B9-6138120E861D}" type="slidenum">
              <a:rPr lang="en-GB" smtClean="0"/>
              <a:pPr/>
              <a:t>15</a:t>
            </a:fld>
            <a:endParaRPr lang="en-GB"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endParaRPr lang="en-US" smtClean="0"/>
          </a:p>
        </p:txBody>
      </p:sp>
      <p:sp>
        <p:nvSpPr>
          <p:cNvPr id="74756" name="Slide Number Placeholder 3"/>
          <p:cNvSpPr>
            <a:spLocks noGrp="1"/>
          </p:cNvSpPr>
          <p:nvPr>
            <p:ph type="sldNum" sz="quarter" idx="5"/>
          </p:nvPr>
        </p:nvSpPr>
        <p:spPr>
          <a:noFill/>
        </p:spPr>
        <p:txBody>
          <a:bodyPr/>
          <a:lstStyle/>
          <a:p>
            <a:fld id="{BD1953E0-F010-4942-9686-926EC8DD74A2}" type="slidenum">
              <a:rPr lang="en-GB" smtClean="0"/>
              <a:pPr/>
              <a:t>16</a:t>
            </a:fld>
            <a:endParaRPr lang="en-GB"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endParaRPr lang="en-US" smtClean="0"/>
          </a:p>
        </p:txBody>
      </p:sp>
      <p:sp>
        <p:nvSpPr>
          <p:cNvPr id="75780" name="Slide Number Placeholder 3"/>
          <p:cNvSpPr>
            <a:spLocks noGrp="1"/>
          </p:cNvSpPr>
          <p:nvPr>
            <p:ph type="sldNum" sz="quarter" idx="5"/>
          </p:nvPr>
        </p:nvSpPr>
        <p:spPr>
          <a:noFill/>
        </p:spPr>
        <p:txBody>
          <a:bodyPr/>
          <a:lstStyle/>
          <a:p>
            <a:fld id="{F53E548F-0D15-4071-B985-08DED48FDD53}" type="slidenum">
              <a:rPr lang="en-GB" smtClean="0"/>
              <a:pPr/>
              <a:t>17</a:t>
            </a:fld>
            <a:endParaRPr lang="en-GB"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endParaRPr lang="en-US" smtClean="0"/>
          </a:p>
        </p:txBody>
      </p:sp>
      <p:sp>
        <p:nvSpPr>
          <p:cNvPr id="76804" name="Slide Number Placeholder 3"/>
          <p:cNvSpPr>
            <a:spLocks noGrp="1"/>
          </p:cNvSpPr>
          <p:nvPr>
            <p:ph type="sldNum" sz="quarter" idx="5"/>
          </p:nvPr>
        </p:nvSpPr>
        <p:spPr>
          <a:noFill/>
        </p:spPr>
        <p:txBody>
          <a:bodyPr/>
          <a:lstStyle/>
          <a:p>
            <a:fld id="{BC75C763-BCA1-4B69-BB7B-34C2A82E7FCA}" type="slidenum">
              <a:rPr lang="en-GB" smtClean="0"/>
              <a:pPr/>
              <a:t>18</a:t>
            </a:fld>
            <a:endParaRPr lang="en-GB"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endParaRPr lang="en-US" smtClean="0"/>
          </a:p>
        </p:txBody>
      </p:sp>
      <p:sp>
        <p:nvSpPr>
          <p:cNvPr id="77828" name="Slide Number Placeholder 3"/>
          <p:cNvSpPr>
            <a:spLocks noGrp="1"/>
          </p:cNvSpPr>
          <p:nvPr>
            <p:ph type="sldNum" sz="quarter" idx="5"/>
          </p:nvPr>
        </p:nvSpPr>
        <p:spPr>
          <a:noFill/>
        </p:spPr>
        <p:txBody>
          <a:bodyPr/>
          <a:lstStyle/>
          <a:p>
            <a:fld id="{66DCC28C-07BB-4D8C-9C14-55DBD7340755}" type="slidenum">
              <a:rPr lang="en-GB" smtClean="0"/>
              <a:pPr/>
              <a:t>19</a:t>
            </a:fld>
            <a:endParaRPr lang="en-GB"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endParaRPr lang="en-US" smtClean="0"/>
          </a:p>
        </p:txBody>
      </p:sp>
      <p:sp>
        <p:nvSpPr>
          <p:cNvPr id="78852" name="Slide Number Placeholder 3"/>
          <p:cNvSpPr>
            <a:spLocks noGrp="1"/>
          </p:cNvSpPr>
          <p:nvPr>
            <p:ph type="sldNum" sz="quarter" idx="5"/>
          </p:nvPr>
        </p:nvSpPr>
        <p:spPr>
          <a:noFill/>
        </p:spPr>
        <p:txBody>
          <a:bodyPr/>
          <a:lstStyle/>
          <a:p>
            <a:fld id="{9563A979-AFC8-4A52-9F66-096B8F7EBE7E}" type="slidenum">
              <a:rPr lang="en-GB" smtClean="0"/>
              <a:pPr/>
              <a:t>20</a:t>
            </a:fld>
            <a:endParaRPr lang="en-GB"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endParaRPr lang="en-US" smtClean="0"/>
          </a:p>
        </p:txBody>
      </p:sp>
      <p:sp>
        <p:nvSpPr>
          <p:cNvPr id="79876" name="Slide Number Placeholder 3"/>
          <p:cNvSpPr>
            <a:spLocks noGrp="1"/>
          </p:cNvSpPr>
          <p:nvPr>
            <p:ph type="sldNum" sz="quarter" idx="5"/>
          </p:nvPr>
        </p:nvSpPr>
        <p:spPr>
          <a:noFill/>
        </p:spPr>
        <p:txBody>
          <a:bodyPr/>
          <a:lstStyle/>
          <a:p>
            <a:fld id="{AC2AEAB7-9E12-4FB1-9BE5-92F4291D5A55}" type="slidenum">
              <a:rPr lang="en-GB" smtClean="0"/>
              <a:pPr/>
              <a:t>21</a:t>
            </a:fld>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endParaRPr lang="en-US" smtClean="0"/>
          </a:p>
        </p:txBody>
      </p:sp>
      <p:sp>
        <p:nvSpPr>
          <p:cNvPr id="62468" name="Slide Number Placeholder 3"/>
          <p:cNvSpPr>
            <a:spLocks noGrp="1"/>
          </p:cNvSpPr>
          <p:nvPr>
            <p:ph type="sldNum" sz="quarter" idx="5"/>
          </p:nvPr>
        </p:nvSpPr>
        <p:spPr>
          <a:noFill/>
        </p:spPr>
        <p:txBody>
          <a:bodyPr/>
          <a:lstStyle/>
          <a:p>
            <a:fld id="{1552C887-A2A7-4DD9-94A6-59B8340F8621}" type="slidenum">
              <a:rPr lang="en-GB" smtClean="0"/>
              <a:pPr/>
              <a:t>2</a:t>
            </a:fld>
            <a:endParaRPr lang="en-GB"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endParaRPr lang="en-US" smtClean="0"/>
          </a:p>
        </p:txBody>
      </p:sp>
      <p:sp>
        <p:nvSpPr>
          <p:cNvPr id="80900" name="Slide Number Placeholder 3"/>
          <p:cNvSpPr>
            <a:spLocks noGrp="1"/>
          </p:cNvSpPr>
          <p:nvPr>
            <p:ph type="sldNum" sz="quarter" idx="5"/>
          </p:nvPr>
        </p:nvSpPr>
        <p:spPr>
          <a:noFill/>
        </p:spPr>
        <p:txBody>
          <a:bodyPr/>
          <a:lstStyle/>
          <a:p>
            <a:fld id="{D744C482-C6AE-4E34-BD66-248E5CE62152}" type="slidenum">
              <a:rPr lang="en-GB" smtClean="0"/>
              <a:pPr/>
              <a:t>22</a:t>
            </a:fld>
            <a:endParaRPr lang="en-GB"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endParaRPr lang="en-US" smtClean="0"/>
          </a:p>
        </p:txBody>
      </p:sp>
      <p:sp>
        <p:nvSpPr>
          <p:cNvPr id="81924" name="Slide Number Placeholder 3"/>
          <p:cNvSpPr>
            <a:spLocks noGrp="1"/>
          </p:cNvSpPr>
          <p:nvPr>
            <p:ph type="sldNum" sz="quarter" idx="5"/>
          </p:nvPr>
        </p:nvSpPr>
        <p:spPr>
          <a:noFill/>
        </p:spPr>
        <p:txBody>
          <a:bodyPr/>
          <a:lstStyle/>
          <a:p>
            <a:fld id="{7032DC94-B501-4C8A-B590-74A8E98893EF}" type="slidenum">
              <a:rPr lang="en-GB" smtClean="0"/>
              <a:pPr/>
              <a:t>23</a:t>
            </a:fld>
            <a:endParaRPr lang="en-GB"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p:spPr>
        <p:txBody>
          <a:bodyPr/>
          <a:lstStyle/>
          <a:p>
            <a:endParaRPr lang="en-US" smtClean="0"/>
          </a:p>
        </p:txBody>
      </p:sp>
      <p:sp>
        <p:nvSpPr>
          <p:cNvPr id="82948" name="Slide Number Placeholder 3"/>
          <p:cNvSpPr>
            <a:spLocks noGrp="1"/>
          </p:cNvSpPr>
          <p:nvPr>
            <p:ph type="sldNum" sz="quarter" idx="5"/>
          </p:nvPr>
        </p:nvSpPr>
        <p:spPr>
          <a:noFill/>
        </p:spPr>
        <p:txBody>
          <a:bodyPr/>
          <a:lstStyle/>
          <a:p>
            <a:fld id="{768FFFE0-8D11-4054-9F3C-A3646CA9BED8}" type="slidenum">
              <a:rPr lang="en-GB" smtClean="0"/>
              <a:pPr/>
              <a:t>24</a:t>
            </a:fld>
            <a:endParaRPr lang="en-GB"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endParaRPr lang="en-US" smtClean="0"/>
          </a:p>
        </p:txBody>
      </p:sp>
      <p:sp>
        <p:nvSpPr>
          <p:cNvPr id="83972" name="Slide Number Placeholder 3"/>
          <p:cNvSpPr>
            <a:spLocks noGrp="1"/>
          </p:cNvSpPr>
          <p:nvPr>
            <p:ph type="sldNum" sz="quarter" idx="5"/>
          </p:nvPr>
        </p:nvSpPr>
        <p:spPr>
          <a:noFill/>
        </p:spPr>
        <p:txBody>
          <a:bodyPr/>
          <a:lstStyle/>
          <a:p>
            <a:fld id="{36284030-3F1E-4E95-8531-D9D06E01513E}" type="slidenum">
              <a:rPr lang="en-GB" smtClean="0">
                <a:solidFill>
                  <a:srgbClr val="000000"/>
                </a:solidFill>
              </a:rPr>
              <a:pPr/>
              <a:t>25</a:t>
            </a:fld>
            <a:endParaRPr lang="en-GB" smtClean="0">
              <a:solidFill>
                <a:srgbClr val="000000"/>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p:spPr>
        <p:txBody>
          <a:bodyPr/>
          <a:lstStyle/>
          <a:p>
            <a:endParaRPr lang="en-US" smtClean="0"/>
          </a:p>
        </p:txBody>
      </p:sp>
      <p:sp>
        <p:nvSpPr>
          <p:cNvPr id="84996" name="Slide Number Placeholder 3"/>
          <p:cNvSpPr>
            <a:spLocks noGrp="1"/>
          </p:cNvSpPr>
          <p:nvPr>
            <p:ph type="sldNum" sz="quarter" idx="5"/>
          </p:nvPr>
        </p:nvSpPr>
        <p:spPr>
          <a:noFill/>
        </p:spPr>
        <p:txBody>
          <a:bodyPr/>
          <a:lstStyle/>
          <a:p>
            <a:fld id="{33120C61-B631-45D3-9C37-DFD3810A92C9}" type="slidenum">
              <a:rPr lang="en-GB" smtClean="0"/>
              <a:pPr/>
              <a:t>26</a:t>
            </a:fld>
            <a:endParaRPr lang="en-GB"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endParaRPr lang="en-US" smtClean="0"/>
          </a:p>
        </p:txBody>
      </p:sp>
      <p:sp>
        <p:nvSpPr>
          <p:cNvPr id="86020" name="Slide Number Placeholder 3"/>
          <p:cNvSpPr>
            <a:spLocks noGrp="1"/>
          </p:cNvSpPr>
          <p:nvPr>
            <p:ph type="sldNum" sz="quarter" idx="5"/>
          </p:nvPr>
        </p:nvSpPr>
        <p:spPr>
          <a:noFill/>
        </p:spPr>
        <p:txBody>
          <a:bodyPr/>
          <a:lstStyle/>
          <a:p>
            <a:fld id="{64F0706B-B2CA-4FEC-BBCA-ED2038B0E290}" type="slidenum">
              <a:rPr lang="en-GB" smtClean="0"/>
              <a:pPr/>
              <a:t>27</a:t>
            </a:fld>
            <a:endParaRPr lang="en-GB"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p:spPr>
        <p:txBody>
          <a:bodyPr/>
          <a:lstStyle/>
          <a:p>
            <a:endParaRPr lang="en-US" smtClean="0"/>
          </a:p>
        </p:txBody>
      </p:sp>
      <p:sp>
        <p:nvSpPr>
          <p:cNvPr id="87044" name="Slide Number Placeholder 3"/>
          <p:cNvSpPr>
            <a:spLocks noGrp="1"/>
          </p:cNvSpPr>
          <p:nvPr>
            <p:ph type="sldNum" sz="quarter" idx="5"/>
          </p:nvPr>
        </p:nvSpPr>
        <p:spPr>
          <a:noFill/>
        </p:spPr>
        <p:txBody>
          <a:bodyPr/>
          <a:lstStyle/>
          <a:p>
            <a:fld id="{5A9C8B1E-2EA9-44C0-80FD-0F574BB3B101}" type="slidenum">
              <a:rPr lang="en-GB" smtClean="0"/>
              <a:pPr/>
              <a:t>28</a:t>
            </a:fld>
            <a:endParaRPr lang="en-GB"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endParaRPr lang="en-US" smtClean="0"/>
          </a:p>
        </p:txBody>
      </p:sp>
      <p:sp>
        <p:nvSpPr>
          <p:cNvPr id="88068" name="Slide Number Placeholder 3"/>
          <p:cNvSpPr>
            <a:spLocks noGrp="1"/>
          </p:cNvSpPr>
          <p:nvPr>
            <p:ph type="sldNum" sz="quarter" idx="5"/>
          </p:nvPr>
        </p:nvSpPr>
        <p:spPr>
          <a:noFill/>
        </p:spPr>
        <p:txBody>
          <a:bodyPr/>
          <a:lstStyle/>
          <a:p>
            <a:fld id="{93D657C4-040F-4A79-A3F2-2679FC7705EE}" type="slidenum">
              <a:rPr lang="en-GB" smtClean="0"/>
              <a:pPr/>
              <a:t>29</a:t>
            </a:fld>
            <a:endParaRPr lang="en-GB"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p:spPr>
        <p:txBody>
          <a:bodyPr/>
          <a:lstStyle/>
          <a:p>
            <a:endParaRPr lang="en-US" smtClean="0"/>
          </a:p>
        </p:txBody>
      </p:sp>
      <p:sp>
        <p:nvSpPr>
          <p:cNvPr id="89092" name="Slide Number Placeholder 3"/>
          <p:cNvSpPr>
            <a:spLocks noGrp="1"/>
          </p:cNvSpPr>
          <p:nvPr>
            <p:ph type="sldNum" sz="quarter" idx="5"/>
          </p:nvPr>
        </p:nvSpPr>
        <p:spPr>
          <a:noFill/>
        </p:spPr>
        <p:txBody>
          <a:bodyPr/>
          <a:lstStyle/>
          <a:p>
            <a:fld id="{62D9E8D5-1446-4BE5-AC11-3CFCDA54224E}" type="slidenum">
              <a:rPr lang="en-GB" smtClean="0"/>
              <a:pPr/>
              <a:t>30</a:t>
            </a:fld>
            <a:endParaRPr lang="en-GB"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p:spPr>
        <p:txBody>
          <a:bodyPr/>
          <a:lstStyle/>
          <a:p>
            <a:endParaRPr lang="en-US" smtClean="0"/>
          </a:p>
        </p:txBody>
      </p:sp>
      <p:sp>
        <p:nvSpPr>
          <p:cNvPr id="90116" name="Slide Number Placeholder 3"/>
          <p:cNvSpPr>
            <a:spLocks noGrp="1"/>
          </p:cNvSpPr>
          <p:nvPr>
            <p:ph type="sldNum" sz="quarter" idx="5"/>
          </p:nvPr>
        </p:nvSpPr>
        <p:spPr>
          <a:noFill/>
        </p:spPr>
        <p:txBody>
          <a:bodyPr/>
          <a:lstStyle/>
          <a:p>
            <a:fld id="{A4CEC780-B3CC-4F8C-B465-F8D5B52F650D}" type="slidenum">
              <a:rPr lang="en-GB" smtClean="0"/>
              <a:pPr/>
              <a:t>31</a:t>
            </a:fld>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endParaRPr lang="en-US" smtClean="0"/>
          </a:p>
        </p:txBody>
      </p:sp>
      <p:sp>
        <p:nvSpPr>
          <p:cNvPr id="63492" name="Slide Number Placeholder 3"/>
          <p:cNvSpPr>
            <a:spLocks noGrp="1"/>
          </p:cNvSpPr>
          <p:nvPr>
            <p:ph type="sldNum" sz="quarter" idx="5"/>
          </p:nvPr>
        </p:nvSpPr>
        <p:spPr>
          <a:noFill/>
        </p:spPr>
        <p:txBody>
          <a:bodyPr/>
          <a:lstStyle/>
          <a:p>
            <a:fld id="{0C98CF40-071D-4405-A002-A171EC899309}" type="slidenum">
              <a:rPr lang="en-GB" smtClean="0"/>
              <a:pPr/>
              <a:t>3</a:t>
            </a:fld>
            <a:endParaRPr lang="en-GB"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p:spPr>
        <p:txBody>
          <a:bodyPr/>
          <a:lstStyle/>
          <a:p>
            <a:endParaRPr lang="en-US" smtClean="0"/>
          </a:p>
        </p:txBody>
      </p:sp>
      <p:sp>
        <p:nvSpPr>
          <p:cNvPr id="91140" name="Slide Number Placeholder 3"/>
          <p:cNvSpPr>
            <a:spLocks noGrp="1"/>
          </p:cNvSpPr>
          <p:nvPr>
            <p:ph type="sldNum" sz="quarter" idx="5"/>
          </p:nvPr>
        </p:nvSpPr>
        <p:spPr>
          <a:noFill/>
        </p:spPr>
        <p:txBody>
          <a:bodyPr/>
          <a:lstStyle/>
          <a:p>
            <a:fld id="{5C842A1A-49BB-4BD5-B370-5C69E1D62E34}" type="slidenum">
              <a:rPr lang="en-GB" smtClean="0"/>
              <a:pPr/>
              <a:t>32</a:t>
            </a:fld>
            <a:endParaRPr lang="en-GB"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p:spPr>
        <p:txBody>
          <a:bodyPr/>
          <a:lstStyle/>
          <a:p>
            <a:endParaRPr lang="en-US" smtClean="0"/>
          </a:p>
        </p:txBody>
      </p:sp>
      <p:sp>
        <p:nvSpPr>
          <p:cNvPr id="92164" name="Slide Number Placeholder 3"/>
          <p:cNvSpPr>
            <a:spLocks noGrp="1"/>
          </p:cNvSpPr>
          <p:nvPr>
            <p:ph type="sldNum" sz="quarter" idx="5"/>
          </p:nvPr>
        </p:nvSpPr>
        <p:spPr>
          <a:noFill/>
        </p:spPr>
        <p:txBody>
          <a:bodyPr/>
          <a:lstStyle/>
          <a:p>
            <a:fld id="{6ED0F43B-1F4B-46DE-8EAD-D68E7323453C}" type="slidenum">
              <a:rPr lang="en-GB" smtClean="0"/>
              <a:pPr/>
              <a:t>33</a:t>
            </a:fld>
            <a:endParaRPr lang="en-GB"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4C22FB1-22D8-4749-BC94-35F38A0D8CCE}" type="slidenum">
              <a:rPr lang="en-GB" sz="1200"/>
              <a:pPr algn="r"/>
              <a:t>34</a:t>
            </a:fld>
            <a:endParaRPr lang="en-GB" sz="1200"/>
          </a:p>
        </p:txBody>
      </p:sp>
      <p:sp>
        <p:nvSpPr>
          <p:cNvPr id="93187" name="Rectangle 2"/>
          <p:cNvSpPr>
            <a:spLocks noChangeArrowheads="1"/>
          </p:cNvSpPr>
          <p:nvPr/>
        </p:nvSpPr>
        <p:spPr bwMode="auto">
          <a:xfrm>
            <a:off x="3886200" y="6350"/>
            <a:ext cx="2971800" cy="428625"/>
          </a:xfrm>
          <a:prstGeom prst="rect">
            <a:avLst/>
          </a:prstGeom>
          <a:noFill/>
          <a:ln w="9525">
            <a:noFill/>
            <a:miter lim="800000"/>
            <a:headEnd/>
            <a:tailEnd/>
          </a:ln>
        </p:spPr>
        <p:txBody>
          <a:bodyPr wrap="none" anchor="ctr"/>
          <a:lstStyle/>
          <a:p>
            <a:endParaRPr lang="en-US"/>
          </a:p>
        </p:txBody>
      </p:sp>
      <p:sp>
        <p:nvSpPr>
          <p:cNvPr id="93188" name="Rectangle 3"/>
          <p:cNvSpPr>
            <a:spLocks noChangeArrowheads="1"/>
          </p:cNvSpPr>
          <p:nvPr/>
        </p:nvSpPr>
        <p:spPr bwMode="auto">
          <a:xfrm>
            <a:off x="3886200" y="8705850"/>
            <a:ext cx="2971800" cy="427038"/>
          </a:xfrm>
          <a:prstGeom prst="rect">
            <a:avLst/>
          </a:prstGeom>
          <a:noFill/>
          <a:ln w="9525">
            <a:noFill/>
            <a:miter lim="800000"/>
            <a:headEnd/>
            <a:tailEnd/>
          </a:ln>
        </p:spPr>
        <p:txBody>
          <a:bodyPr lIns="19841" tIns="0" rIns="19841" bIns="0" anchor="b"/>
          <a:lstStyle/>
          <a:p>
            <a:pPr algn="r" defTabSz="769938" eaLnBrk="0" hangingPunct="0"/>
            <a:r>
              <a:rPr lang="en-GB" sz="1000" i="1">
                <a:latin typeface="Times New Roman" pitchFamily="18" charset="0"/>
              </a:rPr>
              <a:t>7</a:t>
            </a:r>
          </a:p>
        </p:txBody>
      </p:sp>
      <p:sp>
        <p:nvSpPr>
          <p:cNvPr id="93189" name="Rectangle 4"/>
          <p:cNvSpPr>
            <a:spLocks noChangeArrowheads="1"/>
          </p:cNvSpPr>
          <p:nvPr/>
        </p:nvSpPr>
        <p:spPr bwMode="auto">
          <a:xfrm>
            <a:off x="-1588" y="8705850"/>
            <a:ext cx="2973388" cy="427038"/>
          </a:xfrm>
          <a:prstGeom prst="rect">
            <a:avLst/>
          </a:prstGeom>
          <a:noFill/>
          <a:ln w="9525">
            <a:noFill/>
            <a:miter lim="800000"/>
            <a:headEnd/>
            <a:tailEnd/>
          </a:ln>
        </p:spPr>
        <p:txBody>
          <a:bodyPr wrap="none" anchor="ctr"/>
          <a:lstStyle/>
          <a:p>
            <a:endParaRPr lang="en-US"/>
          </a:p>
        </p:txBody>
      </p:sp>
      <p:sp>
        <p:nvSpPr>
          <p:cNvPr id="93190" name="Rectangle 5"/>
          <p:cNvSpPr>
            <a:spLocks noChangeArrowheads="1"/>
          </p:cNvSpPr>
          <p:nvPr/>
        </p:nvSpPr>
        <p:spPr bwMode="auto">
          <a:xfrm>
            <a:off x="-1588" y="6350"/>
            <a:ext cx="2973388" cy="428625"/>
          </a:xfrm>
          <a:prstGeom prst="rect">
            <a:avLst/>
          </a:prstGeom>
          <a:noFill/>
          <a:ln w="9525">
            <a:noFill/>
            <a:miter lim="800000"/>
            <a:headEnd/>
            <a:tailEnd/>
          </a:ln>
        </p:spPr>
        <p:txBody>
          <a:bodyPr wrap="none" anchor="ctr"/>
          <a:lstStyle/>
          <a:p>
            <a:endParaRPr lang="en-US"/>
          </a:p>
        </p:txBody>
      </p:sp>
      <p:sp>
        <p:nvSpPr>
          <p:cNvPr id="93191" name="Rectangle 6"/>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endParaRPr lang="en-US"/>
          </a:p>
        </p:txBody>
      </p:sp>
      <p:sp>
        <p:nvSpPr>
          <p:cNvPr id="93192" name="Rectangle 7"/>
          <p:cNvSpPr>
            <a:spLocks noChangeArrowheads="1"/>
          </p:cNvSpPr>
          <p:nvPr/>
        </p:nvSpPr>
        <p:spPr bwMode="auto">
          <a:xfrm>
            <a:off x="3886200" y="8682038"/>
            <a:ext cx="2971800" cy="460375"/>
          </a:xfrm>
          <a:prstGeom prst="rect">
            <a:avLst/>
          </a:prstGeom>
          <a:noFill/>
          <a:ln w="9525">
            <a:noFill/>
            <a:miter lim="800000"/>
            <a:headEnd/>
            <a:tailEnd/>
          </a:ln>
        </p:spPr>
        <p:txBody>
          <a:bodyPr lIns="19841" tIns="0" rIns="19841" bIns="0" anchor="b"/>
          <a:lstStyle/>
          <a:p>
            <a:pPr algn="r" defTabSz="925513" eaLnBrk="0" hangingPunct="0"/>
            <a:r>
              <a:rPr lang="en-GB" sz="1000" i="1">
                <a:latin typeface="Times New Roman" pitchFamily="18" charset="0"/>
              </a:rPr>
              <a:t>3</a:t>
            </a:r>
          </a:p>
        </p:txBody>
      </p:sp>
      <p:sp>
        <p:nvSpPr>
          <p:cNvPr id="93193" name="Rectangle 8"/>
          <p:cNvSpPr>
            <a:spLocks noChangeArrowheads="1"/>
          </p:cNvSpPr>
          <p:nvPr/>
        </p:nvSpPr>
        <p:spPr bwMode="auto">
          <a:xfrm>
            <a:off x="-1588" y="8682038"/>
            <a:ext cx="2973388" cy="460375"/>
          </a:xfrm>
          <a:prstGeom prst="rect">
            <a:avLst/>
          </a:prstGeom>
          <a:noFill/>
          <a:ln w="9525">
            <a:noFill/>
            <a:miter lim="800000"/>
            <a:headEnd/>
            <a:tailEnd/>
          </a:ln>
        </p:spPr>
        <p:txBody>
          <a:bodyPr wrap="none" anchor="ctr"/>
          <a:lstStyle/>
          <a:p>
            <a:endParaRPr lang="en-US"/>
          </a:p>
        </p:txBody>
      </p:sp>
      <p:sp>
        <p:nvSpPr>
          <p:cNvPr id="93194" name="Rectangle 9"/>
          <p:cNvSpPr>
            <a:spLocks noChangeArrowheads="1"/>
          </p:cNvSpPr>
          <p:nvPr/>
        </p:nvSpPr>
        <p:spPr bwMode="auto">
          <a:xfrm>
            <a:off x="-1588" y="0"/>
            <a:ext cx="2973388" cy="457200"/>
          </a:xfrm>
          <a:prstGeom prst="rect">
            <a:avLst/>
          </a:prstGeom>
          <a:noFill/>
          <a:ln w="9525">
            <a:noFill/>
            <a:miter lim="800000"/>
            <a:headEnd/>
            <a:tailEnd/>
          </a:ln>
        </p:spPr>
        <p:txBody>
          <a:bodyPr wrap="none" anchor="ctr"/>
          <a:lstStyle/>
          <a:p>
            <a:endParaRPr lang="en-US"/>
          </a:p>
        </p:txBody>
      </p:sp>
      <p:sp>
        <p:nvSpPr>
          <p:cNvPr id="93195" name="Rectangle 10"/>
          <p:cNvSpPr>
            <a:spLocks noRot="1" noChangeArrowheads="1" noTextEdit="1"/>
          </p:cNvSpPr>
          <p:nvPr>
            <p:ph type="sldImg"/>
          </p:nvPr>
        </p:nvSpPr>
        <p:spPr>
          <a:xfrm>
            <a:off x="1298575" y="800100"/>
            <a:ext cx="4262438" cy="3197225"/>
          </a:xfrm>
          <a:ln w="12700" cap="flat">
            <a:solidFill>
              <a:schemeClr val="tx1"/>
            </a:solidFill>
          </a:ln>
        </p:spPr>
      </p:sp>
      <p:sp>
        <p:nvSpPr>
          <p:cNvPr id="93196" name="Rectangle 11"/>
          <p:cNvSpPr>
            <a:spLocks noGrp="1" noChangeArrowheads="1"/>
          </p:cNvSpPr>
          <p:nvPr>
            <p:ph type="body" idx="1"/>
          </p:nvPr>
        </p:nvSpPr>
        <p:spPr>
          <a:xfrm>
            <a:off x="912813" y="4348163"/>
            <a:ext cx="5030787" cy="3602037"/>
          </a:xfrm>
          <a:noFill/>
          <a:ln/>
        </p:spPr>
        <p:txBody>
          <a:bodyPr lIns="92589" tIns="47949" rIns="92589" bIns="47949"/>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E33C7B27-12E2-43CF-A218-1A8FF473D6C4}" type="slidenum">
              <a:rPr lang="en-GB" sz="1200"/>
              <a:pPr algn="r"/>
              <a:t>35</a:t>
            </a:fld>
            <a:endParaRPr lang="en-GB" sz="1200"/>
          </a:p>
        </p:txBody>
      </p:sp>
      <p:sp>
        <p:nvSpPr>
          <p:cNvPr id="94211" name="Rectangle 2"/>
          <p:cNvSpPr>
            <a:spLocks noRo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B22B4713-C3FF-4808-A0A4-4791A69D1A54}" type="slidenum">
              <a:rPr lang="en-GB" sz="1200"/>
              <a:pPr algn="r"/>
              <a:t>36</a:t>
            </a:fld>
            <a:endParaRPr lang="en-GB" sz="1200"/>
          </a:p>
        </p:txBody>
      </p:sp>
      <p:sp>
        <p:nvSpPr>
          <p:cNvPr id="95235" name="Rectangle 2"/>
          <p:cNvSpPr>
            <a:spLocks noRo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endParaRPr lang="en-US" smtClean="0"/>
          </a:p>
        </p:txBody>
      </p:sp>
      <p:sp>
        <p:nvSpPr>
          <p:cNvPr id="96260" name="Slide Number Placeholder 3"/>
          <p:cNvSpPr>
            <a:spLocks noGrp="1"/>
          </p:cNvSpPr>
          <p:nvPr>
            <p:ph type="sldNum" sz="quarter" idx="5"/>
          </p:nvPr>
        </p:nvSpPr>
        <p:spPr>
          <a:noFill/>
        </p:spPr>
        <p:txBody>
          <a:bodyPr/>
          <a:lstStyle/>
          <a:p>
            <a:fld id="{085DA432-E705-4038-94CB-295888F2958B}" type="slidenum">
              <a:rPr lang="en-GB" smtClean="0"/>
              <a:pPr/>
              <a:t>37</a:t>
            </a:fld>
            <a:endParaRPr lang="en-GB"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endParaRPr lang="en-US" smtClean="0"/>
          </a:p>
        </p:txBody>
      </p:sp>
      <p:sp>
        <p:nvSpPr>
          <p:cNvPr id="97284" name="Slide Number Placeholder 3"/>
          <p:cNvSpPr>
            <a:spLocks noGrp="1"/>
          </p:cNvSpPr>
          <p:nvPr>
            <p:ph type="sldNum" sz="quarter" idx="5"/>
          </p:nvPr>
        </p:nvSpPr>
        <p:spPr>
          <a:noFill/>
        </p:spPr>
        <p:txBody>
          <a:bodyPr/>
          <a:lstStyle/>
          <a:p>
            <a:fld id="{8F375E5C-E367-41A6-B1D9-B1122D09658A}" type="slidenum">
              <a:rPr lang="en-GB" smtClean="0"/>
              <a:pPr/>
              <a:t>38</a:t>
            </a:fld>
            <a:endParaRPr lang="en-GB"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749B389-E585-472A-9824-0442AC7A1EC8}" type="slidenum">
              <a:rPr lang="en-GB" sz="1200"/>
              <a:pPr algn="r"/>
              <a:t>39</a:t>
            </a:fld>
            <a:endParaRPr lang="en-GB" sz="1200"/>
          </a:p>
        </p:txBody>
      </p:sp>
      <p:sp>
        <p:nvSpPr>
          <p:cNvPr id="98307" name="Rectangle 2"/>
          <p:cNvSpPr>
            <a:spLocks noRo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49F1A6D7-B03E-49B0-AACD-13BE915DE9A9}" type="slidenum">
              <a:rPr lang="en-GB" sz="1200"/>
              <a:pPr algn="r"/>
              <a:t>40</a:t>
            </a:fld>
            <a:endParaRPr lang="en-GB" sz="1200"/>
          </a:p>
        </p:txBody>
      </p:sp>
      <p:sp>
        <p:nvSpPr>
          <p:cNvPr id="99331" name="Rectangle 2"/>
          <p:cNvSpPr>
            <a:spLocks noRo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8C8F663E-9D60-48B1-9697-FA469B52B383}" type="slidenum">
              <a:rPr lang="en-GB" sz="1200"/>
              <a:pPr algn="r"/>
              <a:t>41</a:t>
            </a:fld>
            <a:endParaRPr lang="en-GB" sz="1200"/>
          </a:p>
        </p:txBody>
      </p:sp>
      <p:sp>
        <p:nvSpPr>
          <p:cNvPr id="100355" name="Rectangle 2"/>
          <p:cNvSpPr>
            <a:spLocks noRo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endParaRPr lang="en-US" smtClean="0"/>
          </a:p>
        </p:txBody>
      </p:sp>
      <p:sp>
        <p:nvSpPr>
          <p:cNvPr id="64516" name="Slide Number Placeholder 3"/>
          <p:cNvSpPr>
            <a:spLocks noGrp="1"/>
          </p:cNvSpPr>
          <p:nvPr>
            <p:ph type="sldNum" sz="quarter" idx="5"/>
          </p:nvPr>
        </p:nvSpPr>
        <p:spPr>
          <a:noFill/>
        </p:spPr>
        <p:txBody>
          <a:bodyPr/>
          <a:lstStyle/>
          <a:p>
            <a:fld id="{60CF5700-9BAD-4863-AE9D-EFF7F87E6CBA}" type="slidenum">
              <a:rPr lang="en-GB" smtClean="0"/>
              <a:pPr/>
              <a:t>4</a:t>
            </a:fld>
            <a:endParaRPr lang="en-GB"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D4B9A87-E4A0-4C15-99A5-BE301E5E81A1}" type="slidenum">
              <a:rPr lang="en-GB" sz="1200"/>
              <a:pPr algn="r"/>
              <a:t>42</a:t>
            </a:fld>
            <a:endParaRPr lang="en-GB" sz="1200"/>
          </a:p>
        </p:txBody>
      </p:sp>
      <p:sp>
        <p:nvSpPr>
          <p:cNvPr id="101379" name="Rectangle 2"/>
          <p:cNvSpPr>
            <a:spLocks noRo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AFC5E7A-88EA-4554-9077-C0850A5A3633}" type="slidenum">
              <a:rPr lang="en-US" sz="1200"/>
              <a:pPr algn="r"/>
              <a:t>43</a:t>
            </a:fld>
            <a:endParaRPr lang="en-US" sz="1200"/>
          </a:p>
        </p:txBody>
      </p:sp>
      <p:sp>
        <p:nvSpPr>
          <p:cNvPr id="102403" name="Rectangle 7"/>
          <p:cNvSpPr txBox="1">
            <a:spLocks noGrp="1" noChangeArrowheads="1"/>
          </p:cNvSpPr>
          <p:nvPr/>
        </p:nvSpPr>
        <p:spPr bwMode="auto">
          <a:xfrm>
            <a:off x="3884613" y="8686800"/>
            <a:ext cx="2973387" cy="457200"/>
          </a:xfrm>
          <a:prstGeom prst="rect">
            <a:avLst/>
          </a:prstGeom>
          <a:noFill/>
          <a:ln w="9525">
            <a:noFill/>
            <a:miter lim="800000"/>
            <a:headEnd/>
            <a:tailEnd/>
          </a:ln>
        </p:spPr>
        <p:txBody>
          <a:bodyPr lIns="89719" tIns="44859" rIns="89719" bIns="44859" anchor="b"/>
          <a:lstStyle/>
          <a:p>
            <a:pPr algn="r" defTabSz="896938" eaLnBrk="0" hangingPunct="0"/>
            <a:fld id="{7EAA9BD5-0E16-4CC8-B772-38D9EA87F5EC}" type="slidenum">
              <a:rPr lang="en-US" sz="1200" b="1">
                <a:solidFill>
                  <a:schemeClr val="hlink"/>
                </a:solidFill>
                <a:latin typeface="Lucida Grande"/>
                <a:ea typeface="ヒラギノ角ゴ Pro W3"/>
                <a:cs typeface="ヒラギノ角ゴ Pro W3"/>
              </a:rPr>
              <a:pPr algn="r" defTabSz="896938" eaLnBrk="0" hangingPunct="0"/>
              <a:t>43</a:t>
            </a:fld>
            <a:endParaRPr lang="en-US" sz="1200" b="1">
              <a:solidFill>
                <a:schemeClr val="hlink"/>
              </a:solidFill>
              <a:latin typeface="Lucida Grande"/>
              <a:ea typeface="ヒラギノ角ゴ Pro W3"/>
              <a:cs typeface="ヒラギノ角ゴ Pro W3"/>
            </a:endParaRPr>
          </a:p>
        </p:txBody>
      </p:sp>
      <p:sp>
        <p:nvSpPr>
          <p:cNvPr id="102404" name="Rectangle 2"/>
          <p:cNvSpPr>
            <a:spLocks noGrp="1" noRot="1" noChangeAspect="1" noChangeArrowheads="1" noTextEdit="1"/>
          </p:cNvSpPr>
          <p:nvPr>
            <p:ph type="sldImg"/>
          </p:nvPr>
        </p:nvSpPr>
        <p:spPr>
          <a:xfrm>
            <a:off x="1143000" y="684213"/>
            <a:ext cx="4572000" cy="3430587"/>
          </a:xfrm>
          <a:ln/>
        </p:spPr>
      </p:sp>
      <p:sp>
        <p:nvSpPr>
          <p:cNvPr id="102405" name="Rectangle 3"/>
          <p:cNvSpPr>
            <a:spLocks noGrp="1" noChangeArrowheads="1"/>
          </p:cNvSpPr>
          <p:nvPr>
            <p:ph type="body" idx="1"/>
          </p:nvPr>
        </p:nvSpPr>
        <p:spPr>
          <a:xfrm>
            <a:off x="914400" y="4344988"/>
            <a:ext cx="5029200" cy="4114800"/>
          </a:xfrm>
          <a:noFill/>
          <a:ln/>
        </p:spPr>
        <p:txBody>
          <a:bodyPr lIns="89719" tIns="44859" rIns="89719" bIns="44859"/>
          <a:lstStyle/>
          <a:p>
            <a:pPr eaLnBrk="1" hangingPunct="1"/>
            <a:endParaRPr lang="en-US" smtClean="0">
              <a:solidFill>
                <a:srgbClr val="780032"/>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p:spPr>
        <p:txBody>
          <a:bodyPr/>
          <a:lstStyle/>
          <a:p>
            <a:endParaRPr lang="en-US" smtClean="0"/>
          </a:p>
        </p:txBody>
      </p:sp>
      <p:sp>
        <p:nvSpPr>
          <p:cNvPr id="103428" name="Slide Number Placeholder 3"/>
          <p:cNvSpPr>
            <a:spLocks noGrp="1"/>
          </p:cNvSpPr>
          <p:nvPr>
            <p:ph type="sldNum" sz="quarter" idx="5"/>
          </p:nvPr>
        </p:nvSpPr>
        <p:spPr>
          <a:noFill/>
        </p:spPr>
        <p:txBody>
          <a:bodyPr/>
          <a:lstStyle/>
          <a:p>
            <a:fld id="{FD417FC4-CDC0-4982-B967-20BA7BEA36C2}" type="slidenum">
              <a:rPr lang="en-GB" smtClean="0"/>
              <a:pPr/>
              <a:t>44</a:t>
            </a:fld>
            <a:endParaRPr lang="en-GB"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p:spPr>
        <p:txBody>
          <a:bodyPr/>
          <a:lstStyle/>
          <a:p>
            <a:pPr eaLnBrk="1" hangingPunct="1">
              <a:spcBef>
                <a:spcPct val="0"/>
              </a:spcBef>
            </a:pPr>
            <a:endParaRPr lang="en-US" smtClean="0"/>
          </a:p>
        </p:txBody>
      </p:sp>
      <p:sp>
        <p:nvSpPr>
          <p:cNvPr id="104452" name="Slide Number Placeholder 3"/>
          <p:cNvSpPr>
            <a:spLocks noGrp="1"/>
          </p:cNvSpPr>
          <p:nvPr>
            <p:ph type="sldNum" sz="quarter" idx="5"/>
          </p:nvPr>
        </p:nvSpPr>
        <p:spPr>
          <a:noFill/>
        </p:spPr>
        <p:txBody>
          <a:bodyPr/>
          <a:lstStyle/>
          <a:p>
            <a:fld id="{4E888EBD-11EA-473B-8917-A9538F7CE6E5}" type="slidenum">
              <a:rPr lang="en-GB" smtClean="0">
                <a:solidFill>
                  <a:srgbClr val="000000"/>
                </a:solidFill>
              </a:rPr>
              <a:pPr/>
              <a:t>45</a:t>
            </a:fld>
            <a:endParaRPr lang="en-GB" smtClean="0">
              <a:solidFill>
                <a:srgbClr val="000000"/>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p:spPr>
        <p:txBody>
          <a:bodyPr/>
          <a:lstStyle/>
          <a:p>
            <a:pPr eaLnBrk="1" hangingPunct="1">
              <a:spcBef>
                <a:spcPct val="0"/>
              </a:spcBef>
            </a:pPr>
            <a:endParaRPr lang="en-US" smtClean="0"/>
          </a:p>
        </p:txBody>
      </p:sp>
      <p:sp>
        <p:nvSpPr>
          <p:cNvPr id="105476" name="Slide Number Placeholder 3"/>
          <p:cNvSpPr>
            <a:spLocks noGrp="1"/>
          </p:cNvSpPr>
          <p:nvPr>
            <p:ph type="sldNum" sz="quarter" idx="5"/>
          </p:nvPr>
        </p:nvSpPr>
        <p:spPr>
          <a:noFill/>
        </p:spPr>
        <p:txBody>
          <a:bodyPr/>
          <a:lstStyle/>
          <a:p>
            <a:fld id="{7C4D976E-3237-4F5D-BB94-E93156A02561}" type="slidenum">
              <a:rPr lang="en-GB" smtClean="0">
                <a:solidFill>
                  <a:srgbClr val="000000"/>
                </a:solidFill>
              </a:rPr>
              <a:pPr/>
              <a:t>46</a:t>
            </a:fld>
            <a:endParaRPr lang="en-GB" smtClean="0">
              <a:solidFill>
                <a:srgbClr val="000000"/>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p:spPr>
        <p:txBody>
          <a:bodyPr/>
          <a:lstStyle/>
          <a:p>
            <a:endParaRPr lang="en-US" smtClean="0"/>
          </a:p>
        </p:txBody>
      </p:sp>
      <p:sp>
        <p:nvSpPr>
          <p:cNvPr id="106500" name="Slide Number Placeholder 3"/>
          <p:cNvSpPr>
            <a:spLocks noGrp="1"/>
          </p:cNvSpPr>
          <p:nvPr>
            <p:ph type="sldNum" sz="quarter" idx="5"/>
          </p:nvPr>
        </p:nvSpPr>
        <p:spPr>
          <a:noFill/>
        </p:spPr>
        <p:txBody>
          <a:bodyPr/>
          <a:lstStyle/>
          <a:p>
            <a:fld id="{AA0D5140-9700-483C-96F9-BCC8AD74556E}" type="slidenum">
              <a:rPr lang="en-GB" smtClean="0"/>
              <a:pPr/>
              <a:t>48</a:t>
            </a:fld>
            <a:endParaRPr lang="en-GB"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p:spPr>
        <p:txBody>
          <a:bodyPr/>
          <a:lstStyle/>
          <a:p>
            <a:endParaRPr lang="en-US" smtClean="0"/>
          </a:p>
        </p:txBody>
      </p:sp>
      <p:sp>
        <p:nvSpPr>
          <p:cNvPr id="107524" name="Slide Number Placeholder 3"/>
          <p:cNvSpPr>
            <a:spLocks noGrp="1"/>
          </p:cNvSpPr>
          <p:nvPr>
            <p:ph type="sldNum" sz="quarter" idx="5"/>
          </p:nvPr>
        </p:nvSpPr>
        <p:spPr>
          <a:noFill/>
        </p:spPr>
        <p:txBody>
          <a:bodyPr/>
          <a:lstStyle/>
          <a:p>
            <a:fld id="{A2AE1CA4-89CC-4542-B1B3-6FC87F160B66}" type="slidenum">
              <a:rPr lang="en-GB" smtClean="0"/>
              <a:pPr/>
              <a:t>49</a:t>
            </a:fld>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endParaRPr lang="en-US" smtClean="0"/>
          </a:p>
        </p:txBody>
      </p:sp>
      <p:sp>
        <p:nvSpPr>
          <p:cNvPr id="65540" name="Slide Number Placeholder 3"/>
          <p:cNvSpPr>
            <a:spLocks noGrp="1"/>
          </p:cNvSpPr>
          <p:nvPr>
            <p:ph type="sldNum" sz="quarter" idx="5"/>
          </p:nvPr>
        </p:nvSpPr>
        <p:spPr>
          <a:noFill/>
        </p:spPr>
        <p:txBody>
          <a:bodyPr/>
          <a:lstStyle/>
          <a:p>
            <a:fld id="{478B80F7-2DB9-4962-BBF7-037985356C46}" type="slidenum">
              <a:rPr lang="en-GB" smtClean="0"/>
              <a:pPr/>
              <a:t>5</a:t>
            </a:fld>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endParaRPr lang="en-US" smtClean="0"/>
          </a:p>
        </p:txBody>
      </p:sp>
      <p:sp>
        <p:nvSpPr>
          <p:cNvPr id="66564" name="Slide Number Placeholder 3"/>
          <p:cNvSpPr>
            <a:spLocks noGrp="1"/>
          </p:cNvSpPr>
          <p:nvPr>
            <p:ph type="sldNum" sz="quarter" idx="5"/>
          </p:nvPr>
        </p:nvSpPr>
        <p:spPr>
          <a:noFill/>
        </p:spPr>
        <p:txBody>
          <a:bodyPr/>
          <a:lstStyle/>
          <a:p>
            <a:fld id="{75A3AA39-4CC0-4831-97A7-8D58F3A61847}" type="slidenum">
              <a:rPr lang="en-GB" smtClean="0"/>
              <a:pPr/>
              <a:t>6</a:t>
            </a:fld>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endParaRPr lang="en-US" smtClean="0"/>
          </a:p>
        </p:txBody>
      </p:sp>
      <p:sp>
        <p:nvSpPr>
          <p:cNvPr id="67588" name="Slide Number Placeholder 3"/>
          <p:cNvSpPr>
            <a:spLocks noGrp="1"/>
          </p:cNvSpPr>
          <p:nvPr>
            <p:ph type="sldNum" sz="quarter" idx="5"/>
          </p:nvPr>
        </p:nvSpPr>
        <p:spPr>
          <a:noFill/>
        </p:spPr>
        <p:txBody>
          <a:bodyPr/>
          <a:lstStyle/>
          <a:p>
            <a:fld id="{0E17C67F-3D77-457F-803E-C9AB193AF669}" type="slidenum">
              <a:rPr lang="en-GB" smtClean="0"/>
              <a:pPr/>
              <a:t>7</a:t>
            </a:fld>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endParaRPr lang="en-US" smtClean="0"/>
          </a:p>
        </p:txBody>
      </p:sp>
      <p:sp>
        <p:nvSpPr>
          <p:cNvPr id="68612" name="Slide Number Placeholder 3"/>
          <p:cNvSpPr>
            <a:spLocks noGrp="1"/>
          </p:cNvSpPr>
          <p:nvPr>
            <p:ph type="sldNum" sz="quarter" idx="5"/>
          </p:nvPr>
        </p:nvSpPr>
        <p:spPr>
          <a:noFill/>
        </p:spPr>
        <p:txBody>
          <a:bodyPr/>
          <a:lstStyle/>
          <a:p>
            <a:fld id="{091D3A0C-641A-4381-ABAC-44D67AF66CBB}" type="slidenum">
              <a:rPr lang="en-GB" smtClean="0"/>
              <a:pPr/>
              <a:t>8</a:t>
            </a:fld>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pPr eaLnBrk="1" hangingPunct="1">
              <a:spcBef>
                <a:spcPct val="0"/>
              </a:spcBef>
            </a:pPr>
            <a:endParaRPr lang="en-US" smtClean="0"/>
          </a:p>
        </p:txBody>
      </p:sp>
      <p:sp>
        <p:nvSpPr>
          <p:cNvPr id="69636" name="Slide Number Placeholder 3"/>
          <p:cNvSpPr>
            <a:spLocks noGrp="1"/>
          </p:cNvSpPr>
          <p:nvPr>
            <p:ph type="sldNum" sz="quarter" idx="5"/>
          </p:nvPr>
        </p:nvSpPr>
        <p:spPr>
          <a:noFill/>
        </p:spPr>
        <p:txBody>
          <a:bodyPr/>
          <a:lstStyle/>
          <a:p>
            <a:fld id="{EB55E59C-7408-4B6C-A0BD-9148906EE381}" type="slidenum">
              <a:rPr lang="en-GB" smtClean="0"/>
              <a:pPr/>
              <a:t>9</a:t>
            </a:fld>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8592B053-A08B-482C-9078-BF68713CCDBC}"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3C7B9720-8729-4D7A-ADB8-D9E8DDF97A44}" type="slidenum">
              <a:rPr lang="en-GB"/>
              <a:pPr>
                <a:defRPr/>
              </a:pPr>
              <a:t>‹#›</a:t>
            </a:fld>
            <a:endParaRPr lang="en-GB"/>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3A64783-FA84-45FA-B958-A572B9B18402}" type="slidenum">
              <a:rPr lang="en-GB"/>
              <a:pPr>
                <a:defRPr/>
              </a:pPr>
              <a:t>‹#›</a:t>
            </a:fld>
            <a:endParaRPr lang="en-GB"/>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A917F7A-BE71-4E16-98C6-81801A94BDB2}" type="slidenum">
              <a:rPr lang="en-GB"/>
              <a:pPr>
                <a:defRPr/>
              </a:pPr>
              <a:t>‹#›</a:t>
            </a:fld>
            <a:endParaRPr lang="en-GB"/>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D596C02F-A80A-4406-A8A3-B2FC02EC21B4}" type="slidenum">
              <a:rPr lang="en-GB"/>
              <a:pPr>
                <a:defRPr/>
              </a:pPr>
              <a:t>‹#›</a:t>
            </a:fld>
            <a:endParaRPr lang="en-GB"/>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59236886-6F17-4390-8E57-AA6D901044DF}"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B7448F3F-A9E2-4E37-BAD3-12FD821C976C}"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3BDE7BCB-C26F-4D4D-8AA8-E3C78DCA405B}" type="slidenum">
              <a:rPr lang="en-GB"/>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CF8B0A2F-5E2D-4E4E-9F17-86621FDB54F2}" type="slidenum">
              <a:rPr lang="en-GB"/>
              <a:pPr>
                <a:defRPr/>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72C51DE9-2D21-4F17-8E84-2F6EEA239A96}" type="slidenum">
              <a:rPr lang="en-GB"/>
              <a:pPr>
                <a:defRPr/>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CA3CB57E-895F-4DD2-9BAF-72EF23D9177A}" type="slidenum">
              <a:rPr lang="en-GB"/>
              <a:pPr>
                <a:defRPr/>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B374F71D-383D-448C-B3C4-2F999B7AD182}" type="slidenum">
              <a:rPr lang="en-GB"/>
              <a:pPr>
                <a:defRPr/>
              </a:pPr>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6B330DE4-55B0-419D-B5C0-40CDCD47BC5C}" type="slidenum">
              <a:rPr lang="en-GB"/>
              <a:pPr>
                <a:defRPr/>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ftr" sz="quarter" idx="10"/>
          </p:nvPr>
        </p:nvSpPr>
        <p:spPr>
          <a:ln/>
        </p:spPr>
        <p:txBody>
          <a:bodyPr/>
          <a:lstStyle>
            <a:lvl1pPr>
              <a:defRPr/>
            </a:lvl1pPr>
          </a:lstStyle>
          <a:p>
            <a:pPr>
              <a:defRPr/>
            </a:pPr>
            <a:endParaRPr lang="en-US"/>
          </a:p>
        </p:txBody>
      </p:sp>
      <p:sp>
        <p:nvSpPr>
          <p:cNvPr id="8" name="Rectangle 5"/>
          <p:cNvSpPr>
            <a:spLocks noGrp="1" noChangeArrowheads="1"/>
          </p:cNvSpPr>
          <p:nvPr>
            <p:ph type="sldNum" sz="quarter" idx="11"/>
          </p:nvPr>
        </p:nvSpPr>
        <p:spPr>
          <a:ln/>
        </p:spPr>
        <p:txBody>
          <a:bodyPr/>
          <a:lstStyle>
            <a:lvl1pPr>
              <a:defRPr/>
            </a:lvl1pPr>
          </a:lstStyle>
          <a:p>
            <a:pPr>
              <a:defRPr/>
            </a:pPr>
            <a:fld id="{DF590692-1BEB-4F8C-8505-0BDD2CE57685}" type="slidenum">
              <a:rPr lang="en-GB"/>
              <a:pPr>
                <a:defRPr/>
              </a:pPr>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ftr" sz="quarter" idx="10"/>
          </p:nvPr>
        </p:nvSpPr>
        <p:spPr>
          <a:ln/>
        </p:spPr>
        <p:txBody>
          <a:bodyPr/>
          <a:lstStyle>
            <a:lvl1pPr>
              <a:defRPr/>
            </a:lvl1pPr>
          </a:lstStyle>
          <a:p>
            <a:pPr>
              <a:defRPr/>
            </a:pPr>
            <a:endParaRPr lang="en-US"/>
          </a:p>
        </p:txBody>
      </p:sp>
      <p:sp>
        <p:nvSpPr>
          <p:cNvPr id="4" name="Rectangle 5"/>
          <p:cNvSpPr>
            <a:spLocks noGrp="1" noChangeArrowheads="1"/>
          </p:cNvSpPr>
          <p:nvPr>
            <p:ph type="sldNum" sz="quarter" idx="11"/>
          </p:nvPr>
        </p:nvSpPr>
        <p:spPr>
          <a:ln/>
        </p:spPr>
        <p:txBody>
          <a:bodyPr/>
          <a:lstStyle>
            <a:lvl1pPr>
              <a:defRPr/>
            </a:lvl1pPr>
          </a:lstStyle>
          <a:p>
            <a:pPr>
              <a:defRPr/>
            </a:pPr>
            <a:fld id="{355DE57D-FE61-44BE-95F2-7C221E932D47}"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9184957A-8723-468D-9505-7F85A85F766E}" type="slidenum">
              <a:rPr lang="en-GB"/>
              <a:pPr>
                <a:defRPr/>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endParaRPr lang="en-US"/>
          </a:p>
        </p:txBody>
      </p:sp>
      <p:sp>
        <p:nvSpPr>
          <p:cNvPr id="3" name="Rectangle 5"/>
          <p:cNvSpPr>
            <a:spLocks noGrp="1" noChangeArrowheads="1"/>
          </p:cNvSpPr>
          <p:nvPr>
            <p:ph type="sldNum" sz="quarter" idx="11"/>
          </p:nvPr>
        </p:nvSpPr>
        <p:spPr>
          <a:ln/>
        </p:spPr>
        <p:txBody>
          <a:bodyPr/>
          <a:lstStyle>
            <a:lvl1pPr>
              <a:defRPr/>
            </a:lvl1pPr>
          </a:lstStyle>
          <a:p>
            <a:pPr>
              <a:defRPr/>
            </a:pPr>
            <a:fld id="{1C85D5F2-0739-4750-A695-B8050B8914C3}" type="slidenum">
              <a:rPr lang="en-GB"/>
              <a:pPr>
                <a:defRPr/>
              </a:pPr>
              <a:t>‹#›</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683EE9F9-9756-4DCD-A0BD-91C32109C15D}" type="slidenum">
              <a:rPr lang="en-GB"/>
              <a:pPr>
                <a:defRPr/>
              </a:pPr>
              <a:t>‹#›</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A05674F0-979D-4596-8B4F-9F7E39D24C49}" type="slidenum">
              <a:rPr lang="en-GB"/>
              <a:pPr>
                <a:defRPr/>
              </a:pPr>
              <a:t>‹#›</a:t>
            </a:fld>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381CE343-1CE5-4D47-B3FC-3B8039A13E42}" type="slidenum">
              <a:rPr lang="en-GB"/>
              <a:pPr>
                <a:defRPr/>
              </a:pPr>
              <a:t>‹#›</a:t>
            </a:fld>
            <a:endParaRPr lang="en-GB"/>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F4AC604B-8DF8-4044-A5E6-0F5BEF04C347}" type="slidenum">
              <a:rPr lang="en-GB"/>
              <a:pPr>
                <a:defRPr/>
              </a:pPr>
              <a:t>‹#›</a:t>
            </a:fld>
            <a:endParaRPr lang="en-GB"/>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F3E6778-535D-4CED-A157-EE850791C758}" type="slidenum">
              <a:rPr lang="en-US"/>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3E1810A-D3A3-4DD2-904F-CDF8C6593FBD}" type="slidenum">
              <a:rPr lang="en-US"/>
              <a:pPr>
                <a:defRPr/>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5A4E00A-6BC7-4B89-ADBA-D2B41C8C4DF9}" type="slidenum">
              <a:rPr lang="en-US"/>
              <a:pPr>
                <a:defRPr/>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2A23B8B-843B-4006-9DA4-D636675999D8}" type="slidenum">
              <a:rPr lang="en-US"/>
              <a:pPr>
                <a:defRPr/>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01BB153-BCB1-4352-862F-80553C485D62}"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F6EA8781-A5E1-4EC8-B4C5-41879EA78B3D}" type="slidenum">
              <a:rPr lang="en-GB"/>
              <a:pPr>
                <a:defRPr/>
              </a:pPr>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39B3D73-2F28-4DC9-832C-5DB1B8721B46}" type="slidenum">
              <a:rPr lang="en-US"/>
              <a:pPr>
                <a:defRPr/>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F0BA15F-C8B2-450B-8626-B9EFC9CEBCCC}" type="slidenum">
              <a:rPr lang="en-US"/>
              <a:pPr>
                <a:defRPr/>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1DA2359-102C-47F0-B209-C3321F128BD7}" type="slidenum">
              <a:rPr lang="en-US"/>
              <a:pPr>
                <a:defRPr/>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4195AB4-88C4-473B-B32C-BD2A83BC88B5}" type="slidenum">
              <a:rPr lang="en-US"/>
              <a:pPr>
                <a:defRPr/>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9F0F3D-464D-424B-B3C7-CF5F3ECC6596}" type="slidenum">
              <a:rPr lang="en-US"/>
              <a:pPr>
                <a:defRPr/>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DCCDB29-827D-4E9B-87BA-8C92E0147476}" type="slidenum">
              <a:rPr lang="en-US"/>
              <a:pPr>
                <a:defRPr/>
              </a:pPr>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53129B5A-3B05-454A-99F3-DDF367535292}" type="slidenum">
              <a:rPr lang="en-GB"/>
              <a:pPr>
                <a:defRPr/>
              </a:pPr>
              <a:t>‹#›</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endParaRPr lang="en-GB"/>
          </a:p>
        </p:txBody>
      </p:sp>
      <p:sp>
        <p:nvSpPr>
          <p:cNvPr id="5" name="Rectangle 5"/>
          <p:cNvSpPr>
            <a:spLocks noGrp="1" noChangeArrowheads="1"/>
          </p:cNvSpPr>
          <p:nvPr>
            <p:ph type="sldNum" sz="quarter" idx="11"/>
          </p:nvPr>
        </p:nvSpPr>
        <p:spPr>
          <a:ln/>
        </p:spPr>
        <p:txBody>
          <a:bodyPr/>
          <a:lstStyle>
            <a:lvl1pPr>
              <a:defRPr/>
            </a:lvl1pPr>
          </a:lstStyle>
          <a:p>
            <a:pPr>
              <a:defRPr/>
            </a:pPr>
            <a:fld id="{83DBB443-965F-42C9-BD9D-5C61533B9183}" type="slidenum">
              <a:rPr lang="en-GB"/>
              <a:pPr>
                <a:defRPr/>
              </a:pPr>
              <a:t>‹#›</a:t>
            </a:fld>
            <a:endParaRPr lang="en-GB"/>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endParaRPr lang="en-GB"/>
          </a:p>
        </p:txBody>
      </p:sp>
      <p:sp>
        <p:nvSpPr>
          <p:cNvPr id="5" name="Rectangle 5"/>
          <p:cNvSpPr>
            <a:spLocks noGrp="1" noChangeArrowheads="1"/>
          </p:cNvSpPr>
          <p:nvPr>
            <p:ph type="sldNum" sz="quarter" idx="11"/>
          </p:nvPr>
        </p:nvSpPr>
        <p:spPr>
          <a:ln/>
        </p:spPr>
        <p:txBody>
          <a:bodyPr/>
          <a:lstStyle>
            <a:lvl1pPr>
              <a:defRPr/>
            </a:lvl1pPr>
          </a:lstStyle>
          <a:p>
            <a:pPr>
              <a:defRPr/>
            </a:pPr>
            <a:fld id="{0002C68E-B3DD-4AF5-91B8-4CF77379F13D}" type="slidenum">
              <a:rPr lang="en-GB"/>
              <a:pPr>
                <a:defRPr/>
              </a:pPr>
              <a:t>‹#›</a:t>
            </a:fld>
            <a:endParaRPr lang="en-GB"/>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endParaRPr lang="en-GB"/>
          </a:p>
        </p:txBody>
      </p:sp>
      <p:sp>
        <p:nvSpPr>
          <p:cNvPr id="5" name="Rectangle 5"/>
          <p:cNvSpPr>
            <a:spLocks noGrp="1" noChangeArrowheads="1"/>
          </p:cNvSpPr>
          <p:nvPr>
            <p:ph type="sldNum" sz="quarter" idx="11"/>
          </p:nvPr>
        </p:nvSpPr>
        <p:spPr>
          <a:ln/>
        </p:spPr>
        <p:txBody>
          <a:bodyPr/>
          <a:lstStyle>
            <a:lvl1pPr>
              <a:defRPr/>
            </a:lvl1pPr>
          </a:lstStyle>
          <a:p>
            <a:pPr>
              <a:defRPr/>
            </a:pPr>
            <a:fld id="{BDE3F160-69FE-48A8-8EA5-230DAD509D3A}"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endParaRPr lang="en-US"/>
          </a:p>
        </p:txBody>
      </p:sp>
      <p:sp>
        <p:nvSpPr>
          <p:cNvPr id="8" name="Rectangle 5"/>
          <p:cNvSpPr>
            <a:spLocks noGrp="1" noChangeArrowheads="1"/>
          </p:cNvSpPr>
          <p:nvPr>
            <p:ph type="sldNum" sz="quarter" idx="11"/>
          </p:nvPr>
        </p:nvSpPr>
        <p:spPr>
          <a:ln/>
        </p:spPr>
        <p:txBody>
          <a:bodyPr/>
          <a:lstStyle>
            <a:lvl1pPr>
              <a:defRPr/>
            </a:lvl1pPr>
          </a:lstStyle>
          <a:p>
            <a:pPr>
              <a:defRPr/>
            </a:pPr>
            <a:fld id="{E24EB27C-4CD9-478A-B546-CEF27B9AA0B1}" type="slidenum">
              <a:rPr lang="en-GB"/>
              <a:pPr>
                <a:defRPr/>
              </a:pPr>
              <a:t>‹#›</a:t>
            </a:fld>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ftr" sz="quarter" idx="10"/>
          </p:nvPr>
        </p:nvSpPr>
        <p:spPr>
          <a:ln/>
        </p:spPr>
        <p:txBody>
          <a:bodyPr/>
          <a:lstStyle>
            <a:lvl1pPr>
              <a:defRPr/>
            </a:lvl1pPr>
          </a:lstStyle>
          <a:p>
            <a:pPr>
              <a:defRPr/>
            </a:pPr>
            <a:endParaRPr lang="en-GB"/>
          </a:p>
        </p:txBody>
      </p:sp>
      <p:sp>
        <p:nvSpPr>
          <p:cNvPr id="6" name="Rectangle 5"/>
          <p:cNvSpPr>
            <a:spLocks noGrp="1" noChangeArrowheads="1"/>
          </p:cNvSpPr>
          <p:nvPr>
            <p:ph type="sldNum" sz="quarter" idx="11"/>
          </p:nvPr>
        </p:nvSpPr>
        <p:spPr>
          <a:ln/>
        </p:spPr>
        <p:txBody>
          <a:bodyPr/>
          <a:lstStyle>
            <a:lvl1pPr>
              <a:defRPr/>
            </a:lvl1pPr>
          </a:lstStyle>
          <a:p>
            <a:pPr>
              <a:defRPr/>
            </a:pPr>
            <a:fld id="{F24E7156-EBA3-4C7C-A49B-9865A007CAAA}" type="slidenum">
              <a:rPr lang="en-GB"/>
              <a:pPr>
                <a:defRPr/>
              </a:pPr>
              <a:t>‹#›</a:t>
            </a:fld>
            <a:endParaRPr lang="en-GB"/>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ftr" sz="quarter" idx="10"/>
          </p:nvPr>
        </p:nvSpPr>
        <p:spPr>
          <a:ln/>
        </p:spPr>
        <p:txBody>
          <a:bodyPr/>
          <a:lstStyle>
            <a:lvl1pPr>
              <a:defRPr/>
            </a:lvl1pPr>
          </a:lstStyle>
          <a:p>
            <a:pPr>
              <a:defRPr/>
            </a:pPr>
            <a:endParaRPr lang="en-GB"/>
          </a:p>
        </p:txBody>
      </p:sp>
      <p:sp>
        <p:nvSpPr>
          <p:cNvPr id="8" name="Rectangle 5"/>
          <p:cNvSpPr>
            <a:spLocks noGrp="1" noChangeArrowheads="1"/>
          </p:cNvSpPr>
          <p:nvPr>
            <p:ph type="sldNum" sz="quarter" idx="11"/>
          </p:nvPr>
        </p:nvSpPr>
        <p:spPr>
          <a:ln/>
        </p:spPr>
        <p:txBody>
          <a:bodyPr/>
          <a:lstStyle>
            <a:lvl1pPr>
              <a:defRPr/>
            </a:lvl1pPr>
          </a:lstStyle>
          <a:p>
            <a:pPr>
              <a:defRPr/>
            </a:pPr>
            <a:fld id="{2CB6C91A-47AF-495C-8E93-660BADF0800E}" type="slidenum">
              <a:rPr lang="en-GB"/>
              <a:pPr>
                <a:defRPr/>
              </a:pPr>
              <a:t>‹#›</a:t>
            </a:fld>
            <a:endParaRPr lang="en-GB"/>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ftr" sz="quarter" idx="10"/>
          </p:nvPr>
        </p:nvSpPr>
        <p:spPr>
          <a:ln/>
        </p:spPr>
        <p:txBody>
          <a:bodyPr/>
          <a:lstStyle>
            <a:lvl1pPr>
              <a:defRPr/>
            </a:lvl1pPr>
          </a:lstStyle>
          <a:p>
            <a:pPr>
              <a:defRPr/>
            </a:pPr>
            <a:endParaRPr lang="en-GB"/>
          </a:p>
        </p:txBody>
      </p:sp>
      <p:sp>
        <p:nvSpPr>
          <p:cNvPr id="4" name="Rectangle 5"/>
          <p:cNvSpPr>
            <a:spLocks noGrp="1" noChangeArrowheads="1"/>
          </p:cNvSpPr>
          <p:nvPr>
            <p:ph type="sldNum" sz="quarter" idx="11"/>
          </p:nvPr>
        </p:nvSpPr>
        <p:spPr>
          <a:ln/>
        </p:spPr>
        <p:txBody>
          <a:bodyPr/>
          <a:lstStyle>
            <a:lvl1pPr>
              <a:defRPr/>
            </a:lvl1pPr>
          </a:lstStyle>
          <a:p>
            <a:pPr>
              <a:defRPr/>
            </a:pPr>
            <a:fld id="{9F24F34C-A18A-4DD5-87D3-F5C63A2B0BF9}" type="slidenum">
              <a:rPr lang="en-GB"/>
              <a:pPr>
                <a:defRPr/>
              </a:pPr>
              <a:t>‹#›</a:t>
            </a:fld>
            <a:endParaRPr lang="en-GB"/>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endParaRPr lang="en-GB"/>
          </a:p>
        </p:txBody>
      </p:sp>
      <p:sp>
        <p:nvSpPr>
          <p:cNvPr id="3" name="Rectangle 5"/>
          <p:cNvSpPr>
            <a:spLocks noGrp="1" noChangeArrowheads="1"/>
          </p:cNvSpPr>
          <p:nvPr>
            <p:ph type="sldNum" sz="quarter" idx="11"/>
          </p:nvPr>
        </p:nvSpPr>
        <p:spPr>
          <a:ln/>
        </p:spPr>
        <p:txBody>
          <a:bodyPr/>
          <a:lstStyle>
            <a:lvl1pPr>
              <a:defRPr/>
            </a:lvl1pPr>
          </a:lstStyle>
          <a:p>
            <a:pPr>
              <a:defRPr/>
            </a:pPr>
            <a:fld id="{AD538938-2819-4AC0-A101-2648CD54A830}" type="slidenum">
              <a:rPr lang="en-GB"/>
              <a:pPr>
                <a:defRPr/>
              </a:pPr>
              <a:t>‹#›</a:t>
            </a:fld>
            <a:endParaRPr lang="en-GB"/>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GB"/>
          </a:p>
        </p:txBody>
      </p:sp>
      <p:sp>
        <p:nvSpPr>
          <p:cNvPr id="6" name="Rectangle 5"/>
          <p:cNvSpPr>
            <a:spLocks noGrp="1" noChangeArrowheads="1"/>
          </p:cNvSpPr>
          <p:nvPr>
            <p:ph type="sldNum" sz="quarter" idx="11"/>
          </p:nvPr>
        </p:nvSpPr>
        <p:spPr>
          <a:ln/>
        </p:spPr>
        <p:txBody>
          <a:bodyPr/>
          <a:lstStyle>
            <a:lvl1pPr>
              <a:defRPr/>
            </a:lvl1pPr>
          </a:lstStyle>
          <a:p>
            <a:pPr>
              <a:defRPr/>
            </a:pPr>
            <a:fld id="{CAB3A267-1019-41D0-89C7-1A61818C29C5}" type="slidenum">
              <a:rPr lang="en-GB"/>
              <a:pPr>
                <a:defRPr/>
              </a:pPr>
              <a:t>‹#›</a:t>
            </a:fld>
            <a:endParaRPr lang="en-GB"/>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GB"/>
          </a:p>
        </p:txBody>
      </p:sp>
      <p:sp>
        <p:nvSpPr>
          <p:cNvPr id="6" name="Rectangle 5"/>
          <p:cNvSpPr>
            <a:spLocks noGrp="1" noChangeArrowheads="1"/>
          </p:cNvSpPr>
          <p:nvPr>
            <p:ph type="sldNum" sz="quarter" idx="11"/>
          </p:nvPr>
        </p:nvSpPr>
        <p:spPr>
          <a:ln/>
        </p:spPr>
        <p:txBody>
          <a:bodyPr/>
          <a:lstStyle>
            <a:lvl1pPr>
              <a:defRPr/>
            </a:lvl1pPr>
          </a:lstStyle>
          <a:p>
            <a:pPr>
              <a:defRPr/>
            </a:pPr>
            <a:fld id="{75606BA7-7E05-4C8D-A545-B018D28C1372}" type="slidenum">
              <a:rPr lang="en-GB"/>
              <a:pPr>
                <a:defRPr/>
              </a:pPr>
              <a:t>‹#›</a:t>
            </a:fld>
            <a:endParaRPr lang="en-GB"/>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endParaRPr lang="en-GB"/>
          </a:p>
        </p:txBody>
      </p:sp>
      <p:sp>
        <p:nvSpPr>
          <p:cNvPr id="5" name="Rectangle 5"/>
          <p:cNvSpPr>
            <a:spLocks noGrp="1" noChangeArrowheads="1"/>
          </p:cNvSpPr>
          <p:nvPr>
            <p:ph type="sldNum" sz="quarter" idx="11"/>
          </p:nvPr>
        </p:nvSpPr>
        <p:spPr>
          <a:ln/>
        </p:spPr>
        <p:txBody>
          <a:bodyPr/>
          <a:lstStyle>
            <a:lvl1pPr>
              <a:defRPr/>
            </a:lvl1pPr>
          </a:lstStyle>
          <a:p>
            <a:pPr>
              <a:defRPr/>
            </a:pPr>
            <a:fld id="{05CD8D3A-141E-42B9-989A-4BBB6892024C}" type="slidenum">
              <a:rPr lang="en-GB"/>
              <a:pPr>
                <a:defRPr/>
              </a:pPr>
              <a:t>‹#›</a:t>
            </a:fld>
            <a:endParaRPr lang="en-GB"/>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endParaRPr lang="en-GB"/>
          </a:p>
        </p:txBody>
      </p:sp>
      <p:sp>
        <p:nvSpPr>
          <p:cNvPr id="5" name="Rectangle 5"/>
          <p:cNvSpPr>
            <a:spLocks noGrp="1" noChangeArrowheads="1"/>
          </p:cNvSpPr>
          <p:nvPr>
            <p:ph type="sldNum" sz="quarter" idx="11"/>
          </p:nvPr>
        </p:nvSpPr>
        <p:spPr>
          <a:ln/>
        </p:spPr>
        <p:txBody>
          <a:bodyPr/>
          <a:lstStyle>
            <a:lvl1pPr>
              <a:defRPr/>
            </a:lvl1pPr>
          </a:lstStyle>
          <a:p>
            <a:pPr>
              <a:defRPr/>
            </a:pPr>
            <a:fld id="{7AF8AA84-CDC6-4F0C-BA86-8224279E4FC6}" type="slidenum">
              <a:rPr lang="en-GB"/>
              <a:pPr>
                <a:defRPr/>
              </a:pPr>
              <a:t>‹#›</a:t>
            </a:fld>
            <a:endParaRPr lang="en-GB"/>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endParaRPr lang="en-US"/>
          </a:p>
        </p:txBody>
      </p:sp>
      <p:sp>
        <p:nvSpPr>
          <p:cNvPr id="4" name="Rectangle 5"/>
          <p:cNvSpPr>
            <a:spLocks noGrp="1" noChangeArrowheads="1"/>
          </p:cNvSpPr>
          <p:nvPr>
            <p:ph type="sldNum" sz="quarter" idx="11"/>
          </p:nvPr>
        </p:nvSpPr>
        <p:spPr>
          <a:ln/>
        </p:spPr>
        <p:txBody>
          <a:bodyPr/>
          <a:lstStyle>
            <a:lvl1pPr>
              <a:defRPr/>
            </a:lvl1pPr>
          </a:lstStyle>
          <a:p>
            <a:pPr>
              <a:defRPr/>
            </a:pPr>
            <a:fld id="{E05B8275-9069-4E05-B31C-B387FAA5EE69}" type="slidenum">
              <a:rPr lang="en-GB"/>
              <a:pPr>
                <a:defRPr/>
              </a:pPr>
              <a:t>‹#›</a:t>
            </a:fld>
            <a:endParaRPr lang="en-GB"/>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997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997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632301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63230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AD7AECD-E44E-4DD7-A811-D3D375E06376}"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endParaRPr lang="en-US"/>
          </a:p>
        </p:txBody>
      </p:sp>
      <p:sp>
        <p:nvSpPr>
          <p:cNvPr id="3" name="Rectangle 5"/>
          <p:cNvSpPr>
            <a:spLocks noGrp="1" noChangeArrowheads="1"/>
          </p:cNvSpPr>
          <p:nvPr>
            <p:ph type="sldNum" sz="quarter" idx="11"/>
          </p:nvPr>
        </p:nvSpPr>
        <p:spPr>
          <a:ln/>
        </p:spPr>
        <p:txBody>
          <a:bodyPr/>
          <a:lstStyle>
            <a:lvl1pPr>
              <a:defRPr/>
            </a:lvl1pPr>
          </a:lstStyle>
          <a:p>
            <a:pPr>
              <a:defRPr/>
            </a:pPr>
            <a:fld id="{DFC326BF-C220-4D1E-B428-EB245EB832EA}" type="slidenum">
              <a:rPr lang="en-GB"/>
              <a:pPr>
                <a:defRPr/>
              </a:pPr>
              <a:t>‹#›</a:t>
            </a:fld>
            <a:endParaRPr lang="en-GB"/>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39E1FE5-59E0-4FDA-873B-A97AF0B8698B}" type="slidenum">
              <a:rPr lang="en-GB"/>
              <a:pPr>
                <a:defRPr/>
              </a:pPr>
              <a:t>‹#›</a:t>
            </a:fld>
            <a:endParaRPr lang="en-GB"/>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3F3E876-6EDE-4EEC-9874-657DE885A503}" type="slidenum">
              <a:rPr lang="en-GB"/>
              <a:pPr>
                <a:defRPr/>
              </a:pPr>
              <a:t>‹#›</a:t>
            </a:fld>
            <a:endParaRPr lang="en-GB"/>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065DCC84-044D-4C0B-87DC-7739C67A6CC6}" type="slidenum">
              <a:rPr lang="en-GB"/>
              <a:pPr>
                <a:defRPr/>
              </a:pPr>
              <a:t>‹#›</a:t>
            </a:fld>
            <a:endParaRPr lang="en-GB"/>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C4C417F2-8E0F-4D6D-AD5E-168AAF936254}" type="slidenum">
              <a:rPr lang="en-GB"/>
              <a:pPr>
                <a:defRPr/>
              </a:pPr>
              <a:t>‹#›</a:t>
            </a:fld>
            <a:endParaRPr lang="en-GB"/>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7D8FC55D-1848-4EF7-9567-C7FCBE7C0D61}" type="slidenum">
              <a:rPr lang="en-GB"/>
              <a:pPr>
                <a:defRPr/>
              </a:pPr>
              <a:t>‹#›</a:t>
            </a:fld>
            <a:endParaRPr lang="en-GB"/>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CE8A350E-167D-425A-BE4E-30C69BFBB544}" type="slidenum">
              <a:rPr lang="en-GB"/>
              <a:pPr>
                <a:defRPr/>
              </a:pPr>
              <a:t>‹#›</a:t>
            </a:fld>
            <a:endParaRPr lang="en-GB"/>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6E91BAA7-A6F4-4D0A-99C5-4E3AB64BEE86}" type="slidenum">
              <a:rPr lang="en-GB"/>
              <a:pPr>
                <a:defRPr/>
              </a:pPr>
              <a:t>‹#›</a:t>
            </a:fld>
            <a:endParaRPr lang="en-GB"/>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4A079AC4-3E25-47E1-B463-44ACE874A3CC}" type="slidenum">
              <a:rPr lang="en-GB"/>
              <a:pPr>
                <a:defRPr/>
              </a:pPr>
              <a:t>‹#›</a:t>
            </a:fld>
            <a:endParaRPr lang="en-GB"/>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A1D09B8-96FE-4E7D-81D2-BFFE60BB16B9}" type="slidenum">
              <a:rPr lang="en-GB"/>
              <a:pPr>
                <a:defRPr/>
              </a:pPr>
              <a:t>‹#›</a:t>
            </a:fld>
            <a:endParaRPr lang="en-GB"/>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A8DEE63-85D1-4E96-B217-0F4659E0232E}"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6711CACC-0557-4E05-A9A8-3919ADDB2BB2}" type="slidenum">
              <a:rPr lang="en-GB"/>
              <a:pPr>
                <a:defRPr/>
              </a:pPr>
              <a:t>‹#›</a:t>
            </a:fld>
            <a:endParaRPr lang="en-GB"/>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endParaRPr lang="en-GB"/>
          </a:p>
        </p:txBody>
      </p:sp>
      <p:sp>
        <p:nvSpPr>
          <p:cNvPr id="5" name="Rectangle 5"/>
          <p:cNvSpPr>
            <a:spLocks noGrp="1" noChangeArrowheads="1"/>
          </p:cNvSpPr>
          <p:nvPr>
            <p:ph type="sldNum" sz="quarter" idx="11"/>
          </p:nvPr>
        </p:nvSpPr>
        <p:spPr>
          <a:ln/>
        </p:spPr>
        <p:txBody>
          <a:bodyPr/>
          <a:lstStyle>
            <a:lvl1pPr>
              <a:defRPr/>
            </a:lvl1pPr>
          </a:lstStyle>
          <a:p>
            <a:pPr>
              <a:defRPr/>
            </a:pPr>
            <a:fld id="{303773CA-8057-4C29-9C6A-1746B1D37ED8}" type="slidenum">
              <a:rPr lang="en-GB"/>
              <a:pPr>
                <a:defRPr/>
              </a:pPr>
              <a:t>‹#›</a:t>
            </a:fld>
            <a:endParaRPr lang="en-GB"/>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endParaRPr lang="en-GB"/>
          </a:p>
        </p:txBody>
      </p:sp>
      <p:sp>
        <p:nvSpPr>
          <p:cNvPr id="5" name="Rectangle 5"/>
          <p:cNvSpPr>
            <a:spLocks noGrp="1" noChangeArrowheads="1"/>
          </p:cNvSpPr>
          <p:nvPr>
            <p:ph type="sldNum" sz="quarter" idx="11"/>
          </p:nvPr>
        </p:nvSpPr>
        <p:spPr>
          <a:ln/>
        </p:spPr>
        <p:txBody>
          <a:bodyPr/>
          <a:lstStyle>
            <a:lvl1pPr>
              <a:defRPr/>
            </a:lvl1pPr>
          </a:lstStyle>
          <a:p>
            <a:pPr>
              <a:defRPr/>
            </a:pPr>
            <a:fld id="{A5811C30-4CEE-481B-8D47-4B709E8F22D0}" type="slidenum">
              <a:rPr lang="en-GB"/>
              <a:pPr>
                <a:defRPr/>
              </a:pPr>
              <a:t>‹#›</a:t>
            </a:fld>
            <a:endParaRPr lang="en-GB"/>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endParaRPr lang="en-GB"/>
          </a:p>
        </p:txBody>
      </p:sp>
      <p:sp>
        <p:nvSpPr>
          <p:cNvPr id="5" name="Rectangle 5"/>
          <p:cNvSpPr>
            <a:spLocks noGrp="1" noChangeArrowheads="1"/>
          </p:cNvSpPr>
          <p:nvPr>
            <p:ph type="sldNum" sz="quarter" idx="11"/>
          </p:nvPr>
        </p:nvSpPr>
        <p:spPr>
          <a:ln/>
        </p:spPr>
        <p:txBody>
          <a:bodyPr/>
          <a:lstStyle>
            <a:lvl1pPr>
              <a:defRPr/>
            </a:lvl1pPr>
          </a:lstStyle>
          <a:p>
            <a:pPr>
              <a:defRPr/>
            </a:pPr>
            <a:fld id="{83506810-BB9D-4D33-9F1B-CDCD8ED8723D}" type="slidenum">
              <a:rPr lang="en-GB"/>
              <a:pPr>
                <a:defRPr/>
              </a:pPr>
              <a:t>‹#›</a:t>
            </a:fld>
            <a:endParaRPr lang="en-GB"/>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ftr" sz="quarter" idx="10"/>
          </p:nvPr>
        </p:nvSpPr>
        <p:spPr>
          <a:ln/>
        </p:spPr>
        <p:txBody>
          <a:bodyPr/>
          <a:lstStyle>
            <a:lvl1pPr>
              <a:defRPr/>
            </a:lvl1pPr>
          </a:lstStyle>
          <a:p>
            <a:pPr>
              <a:defRPr/>
            </a:pPr>
            <a:endParaRPr lang="en-GB"/>
          </a:p>
        </p:txBody>
      </p:sp>
      <p:sp>
        <p:nvSpPr>
          <p:cNvPr id="6" name="Rectangle 5"/>
          <p:cNvSpPr>
            <a:spLocks noGrp="1" noChangeArrowheads="1"/>
          </p:cNvSpPr>
          <p:nvPr>
            <p:ph type="sldNum" sz="quarter" idx="11"/>
          </p:nvPr>
        </p:nvSpPr>
        <p:spPr>
          <a:ln/>
        </p:spPr>
        <p:txBody>
          <a:bodyPr/>
          <a:lstStyle>
            <a:lvl1pPr>
              <a:defRPr/>
            </a:lvl1pPr>
          </a:lstStyle>
          <a:p>
            <a:pPr>
              <a:defRPr/>
            </a:pPr>
            <a:fld id="{D2D67A86-33C7-4450-93D8-53407E65B089}" type="slidenum">
              <a:rPr lang="en-GB"/>
              <a:pPr>
                <a:defRPr/>
              </a:pPr>
              <a:t>‹#›</a:t>
            </a:fld>
            <a:endParaRPr lang="en-GB"/>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ftr" sz="quarter" idx="10"/>
          </p:nvPr>
        </p:nvSpPr>
        <p:spPr>
          <a:ln/>
        </p:spPr>
        <p:txBody>
          <a:bodyPr/>
          <a:lstStyle>
            <a:lvl1pPr>
              <a:defRPr/>
            </a:lvl1pPr>
          </a:lstStyle>
          <a:p>
            <a:pPr>
              <a:defRPr/>
            </a:pPr>
            <a:endParaRPr lang="en-GB"/>
          </a:p>
        </p:txBody>
      </p:sp>
      <p:sp>
        <p:nvSpPr>
          <p:cNvPr id="8" name="Rectangle 5"/>
          <p:cNvSpPr>
            <a:spLocks noGrp="1" noChangeArrowheads="1"/>
          </p:cNvSpPr>
          <p:nvPr>
            <p:ph type="sldNum" sz="quarter" idx="11"/>
          </p:nvPr>
        </p:nvSpPr>
        <p:spPr>
          <a:ln/>
        </p:spPr>
        <p:txBody>
          <a:bodyPr/>
          <a:lstStyle>
            <a:lvl1pPr>
              <a:defRPr/>
            </a:lvl1pPr>
          </a:lstStyle>
          <a:p>
            <a:pPr>
              <a:defRPr/>
            </a:pPr>
            <a:fld id="{244824AC-2666-47D5-9D03-6AF826D64FC1}" type="slidenum">
              <a:rPr lang="en-GB"/>
              <a:pPr>
                <a:defRPr/>
              </a:pPr>
              <a:t>‹#›</a:t>
            </a:fld>
            <a:endParaRPr lang="en-GB"/>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ftr" sz="quarter" idx="10"/>
          </p:nvPr>
        </p:nvSpPr>
        <p:spPr>
          <a:ln/>
        </p:spPr>
        <p:txBody>
          <a:bodyPr/>
          <a:lstStyle>
            <a:lvl1pPr>
              <a:defRPr/>
            </a:lvl1pPr>
          </a:lstStyle>
          <a:p>
            <a:pPr>
              <a:defRPr/>
            </a:pPr>
            <a:endParaRPr lang="en-GB"/>
          </a:p>
        </p:txBody>
      </p:sp>
      <p:sp>
        <p:nvSpPr>
          <p:cNvPr id="4" name="Rectangle 5"/>
          <p:cNvSpPr>
            <a:spLocks noGrp="1" noChangeArrowheads="1"/>
          </p:cNvSpPr>
          <p:nvPr>
            <p:ph type="sldNum" sz="quarter" idx="11"/>
          </p:nvPr>
        </p:nvSpPr>
        <p:spPr>
          <a:ln/>
        </p:spPr>
        <p:txBody>
          <a:bodyPr/>
          <a:lstStyle>
            <a:lvl1pPr>
              <a:defRPr/>
            </a:lvl1pPr>
          </a:lstStyle>
          <a:p>
            <a:pPr>
              <a:defRPr/>
            </a:pPr>
            <a:fld id="{09B83F61-7A21-4B1C-B8B4-758E5A72083C}" type="slidenum">
              <a:rPr lang="en-GB"/>
              <a:pPr>
                <a:defRPr/>
              </a:pPr>
              <a:t>‹#›</a:t>
            </a:fld>
            <a:endParaRPr lang="en-GB"/>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endParaRPr lang="en-GB"/>
          </a:p>
        </p:txBody>
      </p:sp>
      <p:sp>
        <p:nvSpPr>
          <p:cNvPr id="3" name="Rectangle 5"/>
          <p:cNvSpPr>
            <a:spLocks noGrp="1" noChangeArrowheads="1"/>
          </p:cNvSpPr>
          <p:nvPr>
            <p:ph type="sldNum" sz="quarter" idx="11"/>
          </p:nvPr>
        </p:nvSpPr>
        <p:spPr>
          <a:ln/>
        </p:spPr>
        <p:txBody>
          <a:bodyPr/>
          <a:lstStyle>
            <a:lvl1pPr>
              <a:defRPr/>
            </a:lvl1pPr>
          </a:lstStyle>
          <a:p>
            <a:pPr>
              <a:defRPr/>
            </a:pPr>
            <a:fld id="{B8174086-EC2A-4042-91AC-D92C37FE45EE}" type="slidenum">
              <a:rPr lang="en-GB"/>
              <a:pPr>
                <a:defRPr/>
              </a:pPr>
              <a:t>‹#›</a:t>
            </a:fld>
            <a:endParaRPr lang="en-GB"/>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GB"/>
          </a:p>
        </p:txBody>
      </p:sp>
      <p:sp>
        <p:nvSpPr>
          <p:cNvPr id="6" name="Rectangle 5"/>
          <p:cNvSpPr>
            <a:spLocks noGrp="1" noChangeArrowheads="1"/>
          </p:cNvSpPr>
          <p:nvPr>
            <p:ph type="sldNum" sz="quarter" idx="11"/>
          </p:nvPr>
        </p:nvSpPr>
        <p:spPr>
          <a:ln/>
        </p:spPr>
        <p:txBody>
          <a:bodyPr/>
          <a:lstStyle>
            <a:lvl1pPr>
              <a:defRPr/>
            </a:lvl1pPr>
          </a:lstStyle>
          <a:p>
            <a:pPr>
              <a:defRPr/>
            </a:pPr>
            <a:fld id="{A5169D84-89B9-47E3-8751-F03935A931FA}" type="slidenum">
              <a:rPr lang="en-GB"/>
              <a:pPr>
                <a:defRPr/>
              </a:pPr>
              <a:t>‹#›</a:t>
            </a:fld>
            <a:endParaRPr lang="en-GB"/>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GB"/>
          </a:p>
        </p:txBody>
      </p:sp>
      <p:sp>
        <p:nvSpPr>
          <p:cNvPr id="6" name="Rectangle 5"/>
          <p:cNvSpPr>
            <a:spLocks noGrp="1" noChangeArrowheads="1"/>
          </p:cNvSpPr>
          <p:nvPr>
            <p:ph type="sldNum" sz="quarter" idx="11"/>
          </p:nvPr>
        </p:nvSpPr>
        <p:spPr>
          <a:ln/>
        </p:spPr>
        <p:txBody>
          <a:bodyPr/>
          <a:lstStyle>
            <a:lvl1pPr>
              <a:defRPr/>
            </a:lvl1pPr>
          </a:lstStyle>
          <a:p>
            <a:pPr>
              <a:defRPr/>
            </a:pPr>
            <a:fld id="{40708691-9316-48C3-B6BF-FF29A5092C1E}" type="slidenum">
              <a:rPr lang="en-GB"/>
              <a:pPr>
                <a:defRPr/>
              </a:pPr>
              <a:t>‹#›</a:t>
            </a:fld>
            <a:endParaRPr lang="en-GB"/>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endParaRPr lang="en-GB"/>
          </a:p>
        </p:txBody>
      </p:sp>
      <p:sp>
        <p:nvSpPr>
          <p:cNvPr id="5" name="Rectangle 5"/>
          <p:cNvSpPr>
            <a:spLocks noGrp="1" noChangeArrowheads="1"/>
          </p:cNvSpPr>
          <p:nvPr>
            <p:ph type="sldNum" sz="quarter" idx="11"/>
          </p:nvPr>
        </p:nvSpPr>
        <p:spPr>
          <a:ln/>
        </p:spPr>
        <p:txBody>
          <a:bodyPr/>
          <a:lstStyle>
            <a:lvl1pPr>
              <a:defRPr/>
            </a:lvl1pPr>
          </a:lstStyle>
          <a:p>
            <a:pPr>
              <a:defRPr/>
            </a:pPr>
            <a:fld id="{09109782-2649-4EBD-B49A-D03EB6E25356}"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BDFBFDF0-C3FA-4BF2-B00D-6307F81F1312}" type="slidenum">
              <a:rPr lang="en-GB"/>
              <a:pPr>
                <a:defRPr/>
              </a:pPr>
              <a:t>‹#›</a:t>
            </a:fld>
            <a:endParaRPr lang="en-GB"/>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endParaRPr lang="en-GB"/>
          </a:p>
        </p:txBody>
      </p:sp>
      <p:sp>
        <p:nvSpPr>
          <p:cNvPr id="5" name="Rectangle 5"/>
          <p:cNvSpPr>
            <a:spLocks noGrp="1" noChangeArrowheads="1"/>
          </p:cNvSpPr>
          <p:nvPr>
            <p:ph type="sldNum" sz="quarter" idx="11"/>
          </p:nvPr>
        </p:nvSpPr>
        <p:spPr>
          <a:ln/>
        </p:spPr>
        <p:txBody>
          <a:bodyPr/>
          <a:lstStyle>
            <a:lvl1pPr>
              <a:defRPr/>
            </a:lvl1pPr>
          </a:lstStyle>
          <a:p>
            <a:pPr>
              <a:defRPr/>
            </a:pPr>
            <a:fld id="{6100E064-B419-422B-AC7C-5D7D4A3FAF77}" type="slidenum">
              <a:rPr lang="en-GB"/>
              <a:pPr>
                <a:defRPr/>
              </a:pPr>
              <a:t>‹#›</a:t>
            </a:fld>
            <a:endParaRPr lang="en-GB"/>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62173DB-DFAE-479D-9FE8-81C4484B1A63}" type="slidenum">
              <a:rPr lang="en-GB"/>
              <a:pPr>
                <a:defRPr/>
              </a:pPr>
              <a:t>‹#›</a:t>
            </a:fld>
            <a:endParaRPr lang="en-GB"/>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19AFC18-A04A-4117-880A-534CE4E67767}" type="slidenum">
              <a:rPr lang="en-GB"/>
              <a:pPr>
                <a:defRPr/>
              </a:pPr>
              <a:t>‹#›</a:t>
            </a:fld>
            <a:endParaRPr lang="en-GB"/>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FDBB0E2-C01D-4891-AEA4-8DBA229987E8}" type="slidenum">
              <a:rPr lang="en-GB"/>
              <a:pPr>
                <a:defRPr/>
              </a:pPr>
              <a:t>‹#›</a:t>
            </a:fld>
            <a:endParaRPr lang="en-GB"/>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0C4720A1-62DB-42F4-9F72-C14EA29593B1}" type="slidenum">
              <a:rPr lang="en-GB"/>
              <a:pPr>
                <a:defRPr/>
              </a:pPr>
              <a:t>‹#›</a:t>
            </a:fld>
            <a:endParaRPr lang="en-GB"/>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FAA3EF43-B5F1-4830-8AAA-6912CE0477EC}" type="slidenum">
              <a:rPr lang="en-GB"/>
              <a:pPr>
                <a:defRPr/>
              </a:pPr>
              <a:t>‹#›</a:t>
            </a:fld>
            <a:endParaRPr lang="en-GB"/>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D7500C3C-6091-4222-BF76-2E1BC11E4D94}" type="slidenum">
              <a:rPr lang="en-GB"/>
              <a:pPr>
                <a:defRPr/>
              </a:pPr>
              <a:t>‹#›</a:t>
            </a:fld>
            <a:endParaRPr lang="en-GB"/>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38CFB607-48DD-4529-8737-59CEF6B54071}" type="slidenum">
              <a:rPr lang="en-GB"/>
              <a:pPr>
                <a:defRPr/>
              </a:pPr>
              <a:t>‹#›</a:t>
            </a:fld>
            <a:endParaRPr lang="en-GB"/>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2FA9D1FA-EB87-4AF8-A0A6-36A5C521EF1D}" type="slidenum">
              <a:rPr lang="en-GB"/>
              <a:pPr>
                <a:defRPr/>
              </a:pPr>
              <a:t>‹#›</a:t>
            </a:fld>
            <a:endParaRPr lang="en-GB"/>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DAFEA32B-D392-40E4-B27F-69E09C4A3E4A}"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slideLayout" Target="../slideLayouts/slideLayout103.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4580" name="Rectangle 4"/>
          <p:cNvSpPr>
            <a:spLocks noGrp="1" noChangeArrowheads="1"/>
          </p:cNvSpPr>
          <p:nvPr>
            <p:ph type="ftr" sz="quarter" idx="3"/>
          </p:nvPr>
        </p:nvSpPr>
        <p:spPr bwMode="auto">
          <a:xfrm>
            <a:off x="395288" y="6165850"/>
            <a:ext cx="5408612"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900">
                <a:latin typeface="+mn-lt"/>
              </a:defRPr>
            </a:lvl1pPr>
          </a:lstStyle>
          <a:p>
            <a:pPr>
              <a:defRPr/>
            </a:pPr>
            <a:endParaRPr lang="en-US"/>
          </a:p>
        </p:txBody>
      </p:sp>
      <p:sp>
        <p:nvSpPr>
          <p:cNvPr id="24581" name="Rectangle 5"/>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itchFamily="18" charset="0"/>
              </a:defRPr>
            </a:lvl1pPr>
          </a:lstStyle>
          <a:p>
            <a:pPr>
              <a:defRPr/>
            </a:pPr>
            <a:fld id="{B57B9E95-9833-426E-AFE4-D2729B616EA4}" type="slidenum">
              <a:rPr lang="en-GB"/>
              <a:pPr>
                <a:defRPr/>
              </a:pPr>
              <a:t>‹#›</a:t>
            </a:fld>
            <a:endParaRPr lang="en-GB"/>
          </a:p>
        </p:txBody>
      </p:sp>
    </p:spTree>
  </p:cSld>
  <p:clrMap bg1="dk2" tx1="lt1" bg2="dk1" tx2="lt2" accent1="accent1" accent2="accent2" accent3="accent3" accent4="accent4" accent5="accent5" accent6="accent6" hlink="hlink" folHlink="folHlink"/>
  <p:sldLayoutIdLst>
    <p:sldLayoutId id="2147484201" r:id="rId1"/>
    <p:sldLayoutId id="2147484202" r:id="rId2"/>
    <p:sldLayoutId id="2147484203" r:id="rId3"/>
    <p:sldLayoutId id="2147484204" r:id="rId4"/>
    <p:sldLayoutId id="2147484205" r:id="rId5"/>
    <p:sldLayoutId id="2147484206" r:id="rId6"/>
    <p:sldLayoutId id="2147484207" r:id="rId7"/>
    <p:sldLayoutId id="2147484208" r:id="rId8"/>
    <p:sldLayoutId id="2147484209" r:id="rId9"/>
    <p:sldLayoutId id="2147484210" r:id="rId10"/>
    <p:sldLayoutId id="2147484211" r:id="rId11"/>
    <p:sldLayoutId id="2147484212" r:id="rId12"/>
    <p:sldLayoutId id="2147484213" r:id="rId13"/>
  </p:sldLayoutIdLst>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Century Gothic" pitchFamily="34" charset="0"/>
          <a:cs typeface="Arial" pitchFamily="34" charset="0"/>
        </a:defRPr>
      </a:lvl2pPr>
      <a:lvl3pPr algn="ctr" rtl="0" eaLnBrk="0" fontAlgn="base" hangingPunct="0">
        <a:spcBef>
          <a:spcPct val="0"/>
        </a:spcBef>
        <a:spcAft>
          <a:spcPct val="0"/>
        </a:spcAft>
        <a:defRPr sz="3600">
          <a:solidFill>
            <a:schemeClr val="tx2"/>
          </a:solidFill>
          <a:latin typeface="Century Gothic" pitchFamily="34" charset="0"/>
          <a:cs typeface="Arial" pitchFamily="34" charset="0"/>
        </a:defRPr>
      </a:lvl3pPr>
      <a:lvl4pPr algn="ctr" rtl="0" eaLnBrk="0" fontAlgn="base" hangingPunct="0">
        <a:spcBef>
          <a:spcPct val="0"/>
        </a:spcBef>
        <a:spcAft>
          <a:spcPct val="0"/>
        </a:spcAft>
        <a:defRPr sz="3600">
          <a:solidFill>
            <a:schemeClr val="tx2"/>
          </a:solidFill>
          <a:latin typeface="Century Gothic" pitchFamily="34" charset="0"/>
          <a:cs typeface="Arial" pitchFamily="34" charset="0"/>
        </a:defRPr>
      </a:lvl4pPr>
      <a:lvl5pPr algn="ctr" rtl="0" eaLnBrk="0" fontAlgn="base" hangingPunct="0">
        <a:spcBef>
          <a:spcPct val="0"/>
        </a:spcBef>
        <a:spcAft>
          <a:spcPct val="0"/>
        </a:spcAft>
        <a:defRPr sz="3600">
          <a:solidFill>
            <a:schemeClr val="tx2"/>
          </a:solidFill>
          <a:latin typeface="Century Gothic" pitchFamily="34" charset="0"/>
          <a:cs typeface="Arial" pitchFamily="34" charset="0"/>
        </a:defRPr>
      </a:lvl5pPr>
      <a:lvl6pPr marL="457200" algn="ctr" rtl="0" fontAlgn="base">
        <a:spcBef>
          <a:spcPct val="0"/>
        </a:spcBef>
        <a:spcAft>
          <a:spcPct val="0"/>
        </a:spcAft>
        <a:defRPr sz="3600">
          <a:solidFill>
            <a:schemeClr val="tx2"/>
          </a:solidFill>
          <a:latin typeface="Century Gothic" pitchFamily="34" charset="0"/>
          <a:cs typeface="Arial" pitchFamily="34" charset="0"/>
        </a:defRPr>
      </a:lvl6pPr>
      <a:lvl7pPr marL="914400" algn="ctr" rtl="0" fontAlgn="base">
        <a:spcBef>
          <a:spcPct val="0"/>
        </a:spcBef>
        <a:spcAft>
          <a:spcPct val="0"/>
        </a:spcAft>
        <a:defRPr sz="3600">
          <a:solidFill>
            <a:schemeClr val="tx2"/>
          </a:solidFill>
          <a:latin typeface="Century Gothic" pitchFamily="34" charset="0"/>
          <a:cs typeface="Arial" pitchFamily="34" charset="0"/>
        </a:defRPr>
      </a:lvl7pPr>
      <a:lvl8pPr marL="1371600" algn="ctr" rtl="0" fontAlgn="base">
        <a:spcBef>
          <a:spcPct val="0"/>
        </a:spcBef>
        <a:spcAft>
          <a:spcPct val="0"/>
        </a:spcAft>
        <a:defRPr sz="3600">
          <a:solidFill>
            <a:schemeClr val="tx2"/>
          </a:solidFill>
          <a:latin typeface="Century Gothic" pitchFamily="34" charset="0"/>
          <a:cs typeface="Arial" pitchFamily="34" charset="0"/>
        </a:defRPr>
      </a:lvl8pPr>
      <a:lvl9pPr marL="1828800" algn="ctr" rtl="0" fontAlgn="base">
        <a:spcBef>
          <a:spcPct val="0"/>
        </a:spcBef>
        <a:spcAft>
          <a:spcPct val="0"/>
        </a:spcAft>
        <a:defRPr sz="3600">
          <a:solidFill>
            <a:schemeClr val="tx2"/>
          </a:solidFill>
          <a:latin typeface="Century Gothic" pitchFamily="34" charset="0"/>
          <a:cs typeface="Arial" pitchFamily="34"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4580" name="Rectangle 4"/>
          <p:cNvSpPr>
            <a:spLocks noGrp="1" noChangeArrowheads="1"/>
          </p:cNvSpPr>
          <p:nvPr>
            <p:ph type="ftr" sz="quarter" idx="3"/>
          </p:nvPr>
        </p:nvSpPr>
        <p:spPr bwMode="auto">
          <a:xfrm>
            <a:off x="395288" y="6165850"/>
            <a:ext cx="5408612"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900">
                <a:latin typeface="+mn-lt"/>
              </a:defRPr>
            </a:lvl1pPr>
          </a:lstStyle>
          <a:p>
            <a:pPr>
              <a:defRPr/>
            </a:pPr>
            <a:endParaRPr lang="en-US"/>
          </a:p>
        </p:txBody>
      </p:sp>
      <p:sp>
        <p:nvSpPr>
          <p:cNvPr id="24581" name="Rectangle 5"/>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itchFamily="18" charset="0"/>
              </a:defRPr>
            </a:lvl1pPr>
          </a:lstStyle>
          <a:p>
            <a:pPr>
              <a:defRPr/>
            </a:pPr>
            <a:fld id="{38C66513-F7BB-4112-8840-AC5DFE05ACD1}" type="slidenum">
              <a:rPr lang="en-GB"/>
              <a:pPr>
                <a:defRPr/>
              </a:pPr>
              <a:t>‹#›</a:t>
            </a:fld>
            <a:endParaRPr lang="en-GB"/>
          </a:p>
        </p:txBody>
      </p:sp>
    </p:spTree>
  </p:cSld>
  <p:clrMap bg1="dk2" tx1="lt1" bg2="dk1" tx2="lt2" accent1="accent1" accent2="accent2" accent3="accent3" accent4="accent4" accent5="accent5" accent6="accent6" hlink="hlink" folHlink="folHlink"/>
  <p:sldLayoutIdLst>
    <p:sldLayoutId id="2147484214" r:id="rId1"/>
    <p:sldLayoutId id="2147484215" r:id="rId2"/>
    <p:sldLayoutId id="2147484216" r:id="rId3"/>
    <p:sldLayoutId id="2147484217" r:id="rId4"/>
    <p:sldLayoutId id="2147484218" r:id="rId5"/>
    <p:sldLayoutId id="2147484219" r:id="rId6"/>
    <p:sldLayoutId id="2147484220" r:id="rId7"/>
    <p:sldLayoutId id="2147484221" r:id="rId8"/>
    <p:sldLayoutId id="2147484222" r:id="rId9"/>
    <p:sldLayoutId id="2147484223" r:id="rId10"/>
    <p:sldLayoutId id="2147484224" r:id="rId11"/>
  </p:sldLayoutIdLst>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Century Gothic" pitchFamily="34" charset="0"/>
          <a:cs typeface="Arial" pitchFamily="34" charset="0"/>
        </a:defRPr>
      </a:lvl2pPr>
      <a:lvl3pPr algn="ctr" rtl="0" eaLnBrk="0" fontAlgn="base" hangingPunct="0">
        <a:spcBef>
          <a:spcPct val="0"/>
        </a:spcBef>
        <a:spcAft>
          <a:spcPct val="0"/>
        </a:spcAft>
        <a:defRPr sz="3600">
          <a:solidFill>
            <a:schemeClr val="tx2"/>
          </a:solidFill>
          <a:latin typeface="Century Gothic" pitchFamily="34" charset="0"/>
          <a:cs typeface="Arial" pitchFamily="34" charset="0"/>
        </a:defRPr>
      </a:lvl3pPr>
      <a:lvl4pPr algn="ctr" rtl="0" eaLnBrk="0" fontAlgn="base" hangingPunct="0">
        <a:spcBef>
          <a:spcPct val="0"/>
        </a:spcBef>
        <a:spcAft>
          <a:spcPct val="0"/>
        </a:spcAft>
        <a:defRPr sz="3600">
          <a:solidFill>
            <a:schemeClr val="tx2"/>
          </a:solidFill>
          <a:latin typeface="Century Gothic" pitchFamily="34" charset="0"/>
          <a:cs typeface="Arial" pitchFamily="34" charset="0"/>
        </a:defRPr>
      </a:lvl4pPr>
      <a:lvl5pPr algn="ctr" rtl="0" eaLnBrk="0" fontAlgn="base" hangingPunct="0">
        <a:spcBef>
          <a:spcPct val="0"/>
        </a:spcBef>
        <a:spcAft>
          <a:spcPct val="0"/>
        </a:spcAft>
        <a:defRPr sz="3600">
          <a:solidFill>
            <a:schemeClr val="tx2"/>
          </a:solidFill>
          <a:latin typeface="Century Gothic" pitchFamily="34" charset="0"/>
          <a:cs typeface="Arial" pitchFamily="34" charset="0"/>
        </a:defRPr>
      </a:lvl5pPr>
      <a:lvl6pPr marL="457200" algn="ctr" rtl="0" fontAlgn="base">
        <a:spcBef>
          <a:spcPct val="0"/>
        </a:spcBef>
        <a:spcAft>
          <a:spcPct val="0"/>
        </a:spcAft>
        <a:defRPr sz="3600">
          <a:solidFill>
            <a:schemeClr val="tx2"/>
          </a:solidFill>
          <a:latin typeface="Century Gothic" pitchFamily="34" charset="0"/>
          <a:cs typeface="Arial" pitchFamily="34" charset="0"/>
        </a:defRPr>
      </a:lvl6pPr>
      <a:lvl7pPr marL="914400" algn="ctr" rtl="0" fontAlgn="base">
        <a:spcBef>
          <a:spcPct val="0"/>
        </a:spcBef>
        <a:spcAft>
          <a:spcPct val="0"/>
        </a:spcAft>
        <a:defRPr sz="3600">
          <a:solidFill>
            <a:schemeClr val="tx2"/>
          </a:solidFill>
          <a:latin typeface="Century Gothic" pitchFamily="34" charset="0"/>
          <a:cs typeface="Arial" pitchFamily="34" charset="0"/>
        </a:defRPr>
      </a:lvl7pPr>
      <a:lvl8pPr marL="1371600" algn="ctr" rtl="0" fontAlgn="base">
        <a:spcBef>
          <a:spcPct val="0"/>
        </a:spcBef>
        <a:spcAft>
          <a:spcPct val="0"/>
        </a:spcAft>
        <a:defRPr sz="3600">
          <a:solidFill>
            <a:schemeClr val="tx2"/>
          </a:solidFill>
          <a:latin typeface="Century Gothic" pitchFamily="34" charset="0"/>
          <a:cs typeface="Arial" pitchFamily="34" charset="0"/>
        </a:defRPr>
      </a:lvl8pPr>
      <a:lvl9pPr marL="1828800" algn="ctr" rtl="0" fontAlgn="base">
        <a:spcBef>
          <a:spcPct val="0"/>
        </a:spcBef>
        <a:spcAft>
          <a:spcPct val="0"/>
        </a:spcAft>
        <a:defRPr sz="3600">
          <a:solidFill>
            <a:schemeClr val="tx2"/>
          </a:solidFill>
          <a:latin typeface="Century Gothic" pitchFamily="34" charset="0"/>
          <a:cs typeface="Arial" pitchFamily="34"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b="1">
                <a:solidFill>
                  <a:schemeClr val="hlink"/>
                </a:solidFill>
                <a:latin typeface="+mn-lt"/>
                <a:ea typeface="+mn-ea"/>
                <a:cs typeface="+mn-cs"/>
              </a:defRPr>
            </a:lvl1pPr>
          </a:lstStyle>
          <a:p>
            <a:pPr>
              <a:defRPr/>
            </a:pPr>
            <a:endParaRPr lang="en-US"/>
          </a:p>
        </p:txBody>
      </p:sp>
      <p:sp>
        <p:nvSpPr>
          <p:cNvPr id="51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b="1">
                <a:solidFill>
                  <a:schemeClr val="hlink"/>
                </a:solidFill>
                <a:latin typeface="+mn-lt"/>
                <a:ea typeface="+mn-ea"/>
                <a:cs typeface="+mn-cs"/>
              </a:defRPr>
            </a:lvl1pPr>
          </a:lstStyle>
          <a:p>
            <a:pPr>
              <a:defRPr/>
            </a:pPr>
            <a:endParaRPr lang="en-US"/>
          </a:p>
        </p:txBody>
      </p:sp>
      <p:sp>
        <p:nvSpPr>
          <p:cNvPr id="512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b="1">
                <a:solidFill>
                  <a:schemeClr val="hlink"/>
                </a:solidFill>
                <a:latin typeface="+mn-lt"/>
                <a:ea typeface="+mn-ea"/>
                <a:cs typeface="+mn-cs"/>
              </a:defRPr>
            </a:lvl1pPr>
          </a:lstStyle>
          <a:p>
            <a:pPr>
              <a:defRPr/>
            </a:pPr>
            <a:fld id="{0FA6BEA2-239E-4D28-8FAE-783B044BD2B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225" r:id="rId1"/>
    <p:sldLayoutId id="2147484226" r:id="rId2"/>
    <p:sldLayoutId id="2147484227" r:id="rId3"/>
    <p:sldLayoutId id="2147484228" r:id="rId4"/>
    <p:sldLayoutId id="2147484229" r:id="rId5"/>
    <p:sldLayoutId id="2147484230" r:id="rId6"/>
    <p:sldLayoutId id="2147484231" r:id="rId7"/>
    <p:sldLayoutId id="2147484232" r:id="rId8"/>
    <p:sldLayoutId id="2147484233" r:id="rId9"/>
    <p:sldLayoutId id="2147484234" r:id="rId10"/>
    <p:sldLayoutId id="214748423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Lucida Grande"/>
          <a:ea typeface="ヒラギノ角ゴ Pro W3"/>
          <a:cs typeface="Arial" pitchFamily="34" charset="0"/>
        </a:defRPr>
      </a:lvl2pPr>
      <a:lvl3pPr algn="ctr" rtl="0" eaLnBrk="0" fontAlgn="base" hangingPunct="0">
        <a:spcBef>
          <a:spcPct val="0"/>
        </a:spcBef>
        <a:spcAft>
          <a:spcPct val="0"/>
        </a:spcAft>
        <a:defRPr sz="4400">
          <a:solidFill>
            <a:schemeClr val="tx2"/>
          </a:solidFill>
          <a:latin typeface="Lucida Grande"/>
          <a:ea typeface="ヒラギノ角ゴ Pro W3"/>
          <a:cs typeface="Arial" pitchFamily="34" charset="0"/>
        </a:defRPr>
      </a:lvl3pPr>
      <a:lvl4pPr algn="ctr" rtl="0" eaLnBrk="0" fontAlgn="base" hangingPunct="0">
        <a:spcBef>
          <a:spcPct val="0"/>
        </a:spcBef>
        <a:spcAft>
          <a:spcPct val="0"/>
        </a:spcAft>
        <a:defRPr sz="4400">
          <a:solidFill>
            <a:schemeClr val="tx2"/>
          </a:solidFill>
          <a:latin typeface="Lucida Grande"/>
          <a:ea typeface="ヒラギノ角ゴ Pro W3"/>
          <a:cs typeface="Arial" pitchFamily="34" charset="0"/>
        </a:defRPr>
      </a:lvl4pPr>
      <a:lvl5pPr algn="ctr" rtl="0" eaLnBrk="0" fontAlgn="base" hangingPunct="0">
        <a:spcBef>
          <a:spcPct val="0"/>
        </a:spcBef>
        <a:spcAft>
          <a:spcPct val="0"/>
        </a:spcAft>
        <a:defRPr sz="4400">
          <a:solidFill>
            <a:schemeClr val="tx2"/>
          </a:solidFill>
          <a:latin typeface="Lucida Grande"/>
          <a:ea typeface="ヒラギノ角ゴ Pro W3"/>
          <a:cs typeface="Arial" pitchFamily="34" charset="0"/>
        </a:defRPr>
      </a:lvl5pPr>
      <a:lvl6pPr marL="457200" algn="ctr" rtl="0" fontAlgn="base">
        <a:spcBef>
          <a:spcPct val="0"/>
        </a:spcBef>
        <a:spcAft>
          <a:spcPct val="0"/>
        </a:spcAft>
        <a:defRPr sz="4400">
          <a:solidFill>
            <a:schemeClr val="tx2"/>
          </a:solidFill>
          <a:latin typeface="Lucida Grande"/>
          <a:ea typeface="ヒラギノ角ゴ Pro W3"/>
          <a:cs typeface="Arial" pitchFamily="34" charset="0"/>
        </a:defRPr>
      </a:lvl6pPr>
      <a:lvl7pPr marL="914400" algn="ctr" rtl="0" fontAlgn="base">
        <a:spcBef>
          <a:spcPct val="0"/>
        </a:spcBef>
        <a:spcAft>
          <a:spcPct val="0"/>
        </a:spcAft>
        <a:defRPr sz="4400">
          <a:solidFill>
            <a:schemeClr val="tx2"/>
          </a:solidFill>
          <a:latin typeface="Lucida Grande"/>
          <a:ea typeface="ヒラギノ角ゴ Pro W3"/>
          <a:cs typeface="Arial" pitchFamily="34" charset="0"/>
        </a:defRPr>
      </a:lvl7pPr>
      <a:lvl8pPr marL="1371600" algn="ctr" rtl="0" fontAlgn="base">
        <a:spcBef>
          <a:spcPct val="0"/>
        </a:spcBef>
        <a:spcAft>
          <a:spcPct val="0"/>
        </a:spcAft>
        <a:defRPr sz="4400">
          <a:solidFill>
            <a:schemeClr val="tx2"/>
          </a:solidFill>
          <a:latin typeface="Lucida Grande"/>
          <a:ea typeface="ヒラギノ角ゴ Pro W3"/>
          <a:cs typeface="Arial" pitchFamily="34" charset="0"/>
        </a:defRPr>
      </a:lvl8pPr>
      <a:lvl9pPr marL="1828800" algn="ctr" rtl="0" fontAlgn="base">
        <a:spcBef>
          <a:spcPct val="0"/>
        </a:spcBef>
        <a:spcAft>
          <a:spcPct val="0"/>
        </a:spcAft>
        <a:defRPr sz="4400">
          <a:solidFill>
            <a:schemeClr val="tx2"/>
          </a:solidFill>
          <a:latin typeface="Lucida Grande"/>
          <a:ea typeface="ヒラギノ角ゴ Pro W3"/>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376092"/>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409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Tree>
  </p:cSld>
  <p:clrMap bg1="lt1" tx1="dk1" bg2="lt2" tx2="dk2" accent1="accent1" accent2="accent2" accent3="accent3" accent4="accent4" accent5="accent5" accent6="accent6" hlink="hlink" folHlink="folHlink"/>
  <p:sldLayoutIdLst>
    <p:sldLayoutId id="2147484236" r:id="rId1"/>
    <p:sldLayoutId id="2147484237" r:id="rId2"/>
    <p:sldLayoutId id="2147484238" r:id="rId3"/>
    <p:sldLayoutId id="2147484239" r:id="rId4"/>
    <p:sldLayoutId id="2147484240" r:id="rId5"/>
    <p:sldLayoutId id="2147484241" r:id="rId6"/>
    <p:sldLayoutId id="2147484242" r:id="rId7"/>
    <p:sldLayoutId id="2147484243" r:id="rId8"/>
    <p:sldLayoutId id="2147484244" r:id="rId9"/>
    <p:sldLayoutId id="2147484245" r:id="rId10"/>
    <p:sldLayoutId id="2147484246"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cs typeface="Arial" pitchFamily="34" charset="0"/>
        </a:defRPr>
      </a:lvl2pPr>
      <a:lvl3pPr algn="ctr" rtl="0" eaLnBrk="0" fontAlgn="base" hangingPunct="0">
        <a:spcBef>
          <a:spcPct val="0"/>
        </a:spcBef>
        <a:spcAft>
          <a:spcPct val="0"/>
        </a:spcAft>
        <a:defRPr sz="4400">
          <a:solidFill>
            <a:schemeClr val="tx1"/>
          </a:solidFill>
          <a:latin typeface="Calibri" pitchFamily="34" charset="0"/>
          <a:cs typeface="Arial" pitchFamily="34" charset="0"/>
        </a:defRPr>
      </a:lvl3pPr>
      <a:lvl4pPr algn="ctr" rtl="0" eaLnBrk="0" fontAlgn="base" hangingPunct="0">
        <a:spcBef>
          <a:spcPct val="0"/>
        </a:spcBef>
        <a:spcAft>
          <a:spcPct val="0"/>
        </a:spcAft>
        <a:defRPr sz="4400">
          <a:solidFill>
            <a:schemeClr val="tx1"/>
          </a:solidFill>
          <a:latin typeface="Calibri" pitchFamily="34" charset="0"/>
          <a:cs typeface="Arial" pitchFamily="34" charset="0"/>
        </a:defRPr>
      </a:lvl4pPr>
      <a:lvl5pPr algn="ctr" rtl="0" eaLnBrk="0" fontAlgn="base" hangingPunct="0">
        <a:spcBef>
          <a:spcPct val="0"/>
        </a:spcBef>
        <a:spcAft>
          <a:spcPct val="0"/>
        </a:spcAft>
        <a:defRPr sz="4400">
          <a:solidFill>
            <a:schemeClr val="tx1"/>
          </a:solidFill>
          <a:latin typeface="Calibri" pitchFamily="34" charset="0"/>
          <a:cs typeface="Arial" pitchFamily="34" charset="0"/>
        </a:defRPr>
      </a:lvl5pPr>
      <a:lvl6pPr marL="457200" algn="ctr" rtl="0" fontAlgn="base">
        <a:spcBef>
          <a:spcPct val="0"/>
        </a:spcBef>
        <a:spcAft>
          <a:spcPct val="0"/>
        </a:spcAft>
        <a:defRPr sz="4400">
          <a:solidFill>
            <a:schemeClr val="tx1"/>
          </a:solidFill>
          <a:latin typeface="Calibri" pitchFamily="34" charset="0"/>
          <a:cs typeface="Arial" pitchFamily="34" charset="0"/>
        </a:defRPr>
      </a:lvl6pPr>
      <a:lvl7pPr marL="914400" algn="ctr" rtl="0" fontAlgn="base">
        <a:spcBef>
          <a:spcPct val="0"/>
        </a:spcBef>
        <a:spcAft>
          <a:spcPct val="0"/>
        </a:spcAft>
        <a:defRPr sz="4400">
          <a:solidFill>
            <a:schemeClr val="tx1"/>
          </a:solidFill>
          <a:latin typeface="Calibri" pitchFamily="34" charset="0"/>
          <a:cs typeface="Arial" pitchFamily="34" charset="0"/>
        </a:defRPr>
      </a:lvl7pPr>
      <a:lvl8pPr marL="1371600" algn="ctr" rtl="0" fontAlgn="base">
        <a:spcBef>
          <a:spcPct val="0"/>
        </a:spcBef>
        <a:spcAft>
          <a:spcPct val="0"/>
        </a:spcAft>
        <a:defRPr sz="4400">
          <a:solidFill>
            <a:schemeClr val="tx1"/>
          </a:solidFill>
          <a:latin typeface="Calibri" pitchFamily="34" charset="0"/>
          <a:cs typeface="Arial" pitchFamily="34" charset="0"/>
        </a:defRPr>
      </a:lvl8pPr>
      <a:lvl9pPr marL="1828800" algn="ctr" rtl="0" fontAlgn="base">
        <a:spcBef>
          <a:spcPct val="0"/>
        </a:spcBef>
        <a:spcAft>
          <a:spcPct val="0"/>
        </a:spcAft>
        <a:defRPr sz="4400">
          <a:solidFill>
            <a:schemeClr val="tx1"/>
          </a:solidFill>
          <a:latin typeface="Calibri" pitchFamily="34" charset="0"/>
          <a:cs typeface="Arial" pitchFamily="34" charset="0"/>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mn-lt"/>
          <a:cs typeface="+mn-cs"/>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cs typeface="+mn-cs"/>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5pPr>
      <a:lvl6pPr marL="2514600" indent="-228600" algn="l" rtl="0" fontAlgn="base">
        <a:spcBef>
          <a:spcPct val="20000"/>
        </a:spcBef>
        <a:spcAft>
          <a:spcPct val="0"/>
        </a:spcAft>
        <a:buFont typeface="Arial" pitchFamily="34" charset="0"/>
        <a:buChar char="»"/>
        <a:defRPr sz="2000">
          <a:solidFill>
            <a:schemeClr val="tx1"/>
          </a:solidFill>
          <a:latin typeface="+mn-lt"/>
          <a:cs typeface="+mn-cs"/>
        </a:defRPr>
      </a:lvl6pPr>
      <a:lvl7pPr marL="2971800" indent="-228600" algn="l" rtl="0" fontAlgn="base">
        <a:spcBef>
          <a:spcPct val="20000"/>
        </a:spcBef>
        <a:spcAft>
          <a:spcPct val="0"/>
        </a:spcAft>
        <a:buFont typeface="Arial" pitchFamily="34" charset="0"/>
        <a:buChar char="»"/>
        <a:defRPr sz="2000">
          <a:solidFill>
            <a:schemeClr val="tx1"/>
          </a:solidFill>
          <a:latin typeface="+mn-lt"/>
          <a:cs typeface="+mn-cs"/>
        </a:defRPr>
      </a:lvl7pPr>
      <a:lvl8pPr marL="3429000" indent="-228600" algn="l" rtl="0" fontAlgn="base">
        <a:spcBef>
          <a:spcPct val="20000"/>
        </a:spcBef>
        <a:spcAft>
          <a:spcPct val="0"/>
        </a:spcAft>
        <a:buFont typeface="Arial" pitchFamily="34" charset="0"/>
        <a:buChar char="»"/>
        <a:defRPr sz="2000">
          <a:solidFill>
            <a:schemeClr val="tx1"/>
          </a:solidFill>
          <a:latin typeface="+mn-lt"/>
          <a:cs typeface="+mn-cs"/>
        </a:defRPr>
      </a:lvl8pPr>
      <a:lvl9pPr marL="3886200" indent="-228600" algn="l" rtl="0" fontAlgn="base">
        <a:spcBef>
          <a:spcPct val="20000"/>
        </a:spcBef>
        <a:spcAft>
          <a:spcPct val="0"/>
        </a:spcAft>
        <a:buFont typeface="Arial" pitchFamily="34"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512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26308" name="Rectangle 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defRPr>
            </a:lvl1pPr>
          </a:lstStyle>
          <a:p>
            <a:pPr>
              <a:defRPr/>
            </a:pPr>
            <a:endParaRPr lang="en-GB"/>
          </a:p>
        </p:txBody>
      </p:sp>
      <p:sp>
        <p:nvSpPr>
          <p:cNvPr id="226309" name="Rectangle 5"/>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itchFamily="18" charset="0"/>
              </a:defRPr>
            </a:lvl1pPr>
          </a:lstStyle>
          <a:p>
            <a:pPr>
              <a:defRPr/>
            </a:pPr>
            <a:fld id="{25B16290-E100-49A8-8459-1440CACC4A60}" type="slidenum">
              <a:rPr lang="en-GB"/>
              <a:pPr>
                <a:defRPr/>
              </a:pPr>
              <a:t>‹#›</a:t>
            </a:fld>
            <a:endParaRPr lang="en-GB"/>
          </a:p>
        </p:txBody>
      </p:sp>
    </p:spTree>
  </p:cSld>
  <p:clrMap bg1="dk2" tx1="lt1" bg2="dk1" tx2="lt2" accent1="accent1" accent2="accent2" accent3="accent3" accent4="accent4" accent5="accent5" accent6="accent6" hlink="hlink" folHlink="folHlink"/>
  <p:sldLayoutIdLst>
    <p:sldLayoutId id="2147484247" r:id="rId1"/>
    <p:sldLayoutId id="2147484248" r:id="rId2"/>
    <p:sldLayoutId id="2147484249" r:id="rId3"/>
    <p:sldLayoutId id="2147484250" r:id="rId4"/>
    <p:sldLayoutId id="2147484251" r:id="rId5"/>
    <p:sldLayoutId id="2147484252" r:id="rId6"/>
    <p:sldLayoutId id="2147484253" r:id="rId7"/>
    <p:sldLayoutId id="2147484254" r:id="rId8"/>
    <p:sldLayoutId id="2147484255" r:id="rId9"/>
    <p:sldLayoutId id="2147484256" r:id="rId10"/>
    <p:sldLayoutId id="2147484257" r:id="rId11"/>
  </p:sldLayoutIdLst>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Arial" pitchFamily="34" charset="0"/>
          <a:cs typeface="Arial" pitchFamily="34" charset="0"/>
        </a:defRPr>
      </a:lvl2pPr>
      <a:lvl3pPr algn="ctr" rtl="0" eaLnBrk="0" fontAlgn="base" hangingPunct="0">
        <a:spcBef>
          <a:spcPct val="0"/>
        </a:spcBef>
        <a:spcAft>
          <a:spcPct val="0"/>
        </a:spcAft>
        <a:defRPr sz="3600">
          <a:solidFill>
            <a:schemeClr val="tx2"/>
          </a:solidFill>
          <a:latin typeface="Arial" pitchFamily="34" charset="0"/>
          <a:cs typeface="Arial" pitchFamily="34" charset="0"/>
        </a:defRPr>
      </a:lvl3pPr>
      <a:lvl4pPr algn="ctr" rtl="0" eaLnBrk="0" fontAlgn="base" hangingPunct="0">
        <a:spcBef>
          <a:spcPct val="0"/>
        </a:spcBef>
        <a:spcAft>
          <a:spcPct val="0"/>
        </a:spcAft>
        <a:defRPr sz="3600">
          <a:solidFill>
            <a:schemeClr val="tx2"/>
          </a:solidFill>
          <a:latin typeface="Arial" pitchFamily="34" charset="0"/>
          <a:cs typeface="Arial" pitchFamily="34" charset="0"/>
        </a:defRPr>
      </a:lvl4pPr>
      <a:lvl5pPr algn="ctr" rtl="0" eaLnBrk="0" fontAlgn="base" hangingPunct="0">
        <a:spcBef>
          <a:spcPct val="0"/>
        </a:spcBef>
        <a:spcAft>
          <a:spcPct val="0"/>
        </a:spcAft>
        <a:defRPr sz="3600">
          <a:solidFill>
            <a:schemeClr val="tx2"/>
          </a:solidFill>
          <a:latin typeface="Arial" pitchFamily="34" charset="0"/>
          <a:cs typeface="Arial" pitchFamily="34" charset="0"/>
        </a:defRPr>
      </a:lvl5pPr>
      <a:lvl6pPr marL="457200" algn="ctr" rtl="0" fontAlgn="base">
        <a:spcBef>
          <a:spcPct val="0"/>
        </a:spcBef>
        <a:spcAft>
          <a:spcPct val="0"/>
        </a:spcAft>
        <a:defRPr sz="3600">
          <a:solidFill>
            <a:schemeClr val="tx2"/>
          </a:solidFill>
          <a:latin typeface="Arial" pitchFamily="34" charset="0"/>
          <a:cs typeface="Arial" pitchFamily="34" charset="0"/>
        </a:defRPr>
      </a:lvl6pPr>
      <a:lvl7pPr marL="914400" algn="ctr" rtl="0" fontAlgn="base">
        <a:spcBef>
          <a:spcPct val="0"/>
        </a:spcBef>
        <a:spcAft>
          <a:spcPct val="0"/>
        </a:spcAft>
        <a:defRPr sz="3600">
          <a:solidFill>
            <a:schemeClr val="tx2"/>
          </a:solidFill>
          <a:latin typeface="Arial" pitchFamily="34" charset="0"/>
          <a:cs typeface="Arial" pitchFamily="34" charset="0"/>
        </a:defRPr>
      </a:lvl7pPr>
      <a:lvl8pPr marL="1371600" algn="ctr" rtl="0" fontAlgn="base">
        <a:spcBef>
          <a:spcPct val="0"/>
        </a:spcBef>
        <a:spcAft>
          <a:spcPct val="0"/>
        </a:spcAft>
        <a:defRPr sz="3600">
          <a:solidFill>
            <a:schemeClr val="tx2"/>
          </a:solidFill>
          <a:latin typeface="Arial" pitchFamily="34" charset="0"/>
          <a:cs typeface="Arial" pitchFamily="34" charset="0"/>
        </a:defRPr>
      </a:lvl8pPr>
      <a:lvl9pPr marL="1828800" algn="ctr" rtl="0" fontAlgn="base">
        <a:spcBef>
          <a:spcPct val="0"/>
        </a:spcBef>
        <a:spcAft>
          <a:spcPct val="0"/>
        </a:spcAft>
        <a:defRPr sz="36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cs typeface="+mn-cs"/>
        </a:defRPr>
      </a:lvl2pPr>
      <a:lvl3pPr marL="1143000" indent="-228600" algn="l" rtl="0" eaLnBrk="0" fontAlgn="base" hangingPunct="0">
        <a:spcBef>
          <a:spcPct val="20000"/>
        </a:spcBef>
        <a:spcAft>
          <a:spcPct val="0"/>
        </a:spcAft>
        <a:buChar char="•"/>
        <a:defRPr sz="2400">
          <a:solidFill>
            <a:schemeClr val="tx1"/>
          </a:solidFill>
          <a:latin typeface="Times New Roman" pitchFamily="18" charset="0"/>
          <a:cs typeface="+mn-cs"/>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cs typeface="+mn-cs"/>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cs typeface="+mn-cs"/>
        </a:defRPr>
      </a:lvl5pPr>
      <a:lvl6pPr marL="2514600" indent="-228600" algn="l" rtl="0" fontAlgn="base">
        <a:spcBef>
          <a:spcPct val="20000"/>
        </a:spcBef>
        <a:spcAft>
          <a:spcPct val="0"/>
        </a:spcAft>
        <a:buChar char="»"/>
        <a:defRPr sz="2000">
          <a:solidFill>
            <a:schemeClr val="tx1"/>
          </a:solidFill>
          <a:latin typeface="Times New Roman" pitchFamily="18" charset="0"/>
          <a:cs typeface="+mn-cs"/>
        </a:defRPr>
      </a:lvl6pPr>
      <a:lvl7pPr marL="2971800" indent="-228600" algn="l" rtl="0" fontAlgn="base">
        <a:spcBef>
          <a:spcPct val="20000"/>
        </a:spcBef>
        <a:spcAft>
          <a:spcPct val="0"/>
        </a:spcAft>
        <a:buChar char="»"/>
        <a:defRPr sz="2000">
          <a:solidFill>
            <a:schemeClr val="tx1"/>
          </a:solidFill>
          <a:latin typeface="Times New Roman" pitchFamily="18" charset="0"/>
          <a:cs typeface="+mn-cs"/>
        </a:defRPr>
      </a:lvl7pPr>
      <a:lvl8pPr marL="3429000" indent="-228600" algn="l" rtl="0" fontAlgn="base">
        <a:spcBef>
          <a:spcPct val="20000"/>
        </a:spcBef>
        <a:spcAft>
          <a:spcPct val="0"/>
        </a:spcAft>
        <a:buChar char="»"/>
        <a:defRPr sz="2000">
          <a:solidFill>
            <a:schemeClr val="tx1"/>
          </a:solidFill>
          <a:latin typeface="Times New Roman" pitchFamily="18" charset="0"/>
          <a:cs typeface="+mn-cs"/>
        </a:defRPr>
      </a:lvl8pPr>
      <a:lvl9pPr marL="3886200" indent="-228600" algn="l" rtl="0" fontAlgn="base">
        <a:spcBef>
          <a:spcPct val="20000"/>
        </a:spcBef>
        <a:spcAft>
          <a:spcPct val="0"/>
        </a:spcAft>
        <a:buChar char="»"/>
        <a:defRPr sz="2000">
          <a:solidFill>
            <a:schemeClr val="tx1"/>
          </a:solidFill>
          <a:latin typeface="Times New Roman" pitchFamily="18"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6147" name="Rectangle 3"/>
          <p:cNvSpPr>
            <a:spLocks noGrp="1" noChangeArrowheads="1"/>
          </p:cNvSpPr>
          <p:nvPr>
            <p:ph type="body" idx="1"/>
          </p:nvPr>
        </p:nvSpPr>
        <p:spPr bwMode="auto">
          <a:xfrm>
            <a:off x="457200" y="1600200"/>
            <a:ext cx="8229600" cy="4997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Tree>
  </p:cSld>
  <p:clrMap bg1="lt1" tx1="dk1" bg2="lt2" tx2="dk2" accent1="accent1" accent2="accent2" accent3="accent3" accent4="accent4" accent5="accent5" accent6="accent6" hlink="hlink" folHlink="folHlink"/>
  <p:sldLayoutIdLst>
    <p:sldLayoutId id="2147484258" r:id="rId1"/>
    <p:sldLayoutId id="2147484259" r:id="rId2"/>
    <p:sldLayoutId id="2147484260" r:id="rId3"/>
    <p:sldLayoutId id="2147484261" r:id="rId4"/>
    <p:sldLayoutId id="2147484262" r:id="rId5"/>
    <p:sldLayoutId id="2147484263" r:id="rId6"/>
    <p:sldLayoutId id="2147484264" r:id="rId7"/>
    <p:sldLayoutId id="2147484265" r:id="rId8"/>
    <p:sldLayoutId id="2147484266" r:id="rId9"/>
    <p:sldLayoutId id="2147484267" r:id="rId10"/>
    <p:sldLayoutId id="2147484268" r:id="rId11"/>
  </p:sldLayoutIdLst>
  <p:txStyles>
    <p:titleStyle>
      <a:lvl1pPr algn="l" rtl="0" eaLnBrk="0" fontAlgn="base" hangingPunct="0">
        <a:spcBef>
          <a:spcPct val="0"/>
        </a:spcBef>
        <a:spcAft>
          <a:spcPct val="0"/>
        </a:spcAft>
        <a:defRPr sz="44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Trebuchet MS" pitchFamily="34" charset="0"/>
          <a:cs typeface="Arial" pitchFamily="34" charset="0"/>
        </a:defRPr>
      </a:lvl2pPr>
      <a:lvl3pPr algn="l" rtl="0" eaLnBrk="0" fontAlgn="base" hangingPunct="0">
        <a:spcBef>
          <a:spcPct val="0"/>
        </a:spcBef>
        <a:spcAft>
          <a:spcPct val="0"/>
        </a:spcAft>
        <a:defRPr sz="4400">
          <a:solidFill>
            <a:schemeClr val="bg1"/>
          </a:solidFill>
          <a:latin typeface="Trebuchet MS" pitchFamily="34" charset="0"/>
          <a:cs typeface="Arial" pitchFamily="34" charset="0"/>
        </a:defRPr>
      </a:lvl3pPr>
      <a:lvl4pPr algn="l" rtl="0" eaLnBrk="0" fontAlgn="base" hangingPunct="0">
        <a:spcBef>
          <a:spcPct val="0"/>
        </a:spcBef>
        <a:spcAft>
          <a:spcPct val="0"/>
        </a:spcAft>
        <a:defRPr sz="4400">
          <a:solidFill>
            <a:schemeClr val="bg1"/>
          </a:solidFill>
          <a:latin typeface="Trebuchet MS" pitchFamily="34" charset="0"/>
          <a:cs typeface="Arial" pitchFamily="34" charset="0"/>
        </a:defRPr>
      </a:lvl4pPr>
      <a:lvl5pPr algn="l" rtl="0" eaLnBrk="0" fontAlgn="base" hangingPunct="0">
        <a:spcBef>
          <a:spcPct val="0"/>
        </a:spcBef>
        <a:spcAft>
          <a:spcPct val="0"/>
        </a:spcAft>
        <a:defRPr sz="4400">
          <a:solidFill>
            <a:schemeClr val="bg1"/>
          </a:solidFill>
          <a:latin typeface="Trebuchet MS" pitchFamily="34" charset="0"/>
          <a:cs typeface="Arial" pitchFamily="34" charset="0"/>
        </a:defRPr>
      </a:lvl5pPr>
      <a:lvl6pPr marL="457200" algn="l" rtl="0" fontAlgn="base">
        <a:spcBef>
          <a:spcPct val="0"/>
        </a:spcBef>
        <a:spcAft>
          <a:spcPct val="0"/>
        </a:spcAft>
        <a:defRPr sz="4400">
          <a:solidFill>
            <a:schemeClr val="bg1"/>
          </a:solidFill>
          <a:latin typeface="Trebuchet MS" pitchFamily="34" charset="0"/>
          <a:cs typeface="Arial" pitchFamily="34" charset="0"/>
        </a:defRPr>
      </a:lvl6pPr>
      <a:lvl7pPr marL="914400" algn="l" rtl="0" fontAlgn="base">
        <a:spcBef>
          <a:spcPct val="0"/>
        </a:spcBef>
        <a:spcAft>
          <a:spcPct val="0"/>
        </a:spcAft>
        <a:defRPr sz="4400">
          <a:solidFill>
            <a:schemeClr val="bg1"/>
          </a:solidFill>
          <a:latin typeface="Trebuchet MS" pitchFamily="34" charset="0"/>
          <a:cs typeface="Arial" pitchFamily="34" charset="0"/>
        </a:defRPr>
      </a:lvl7pPr>
      <a:lvl8pPr marL="1371600" algn="l" rtl="0" fontAlgn="base">
        <a:spcBef>
          <a:spcPct val="0"/>
        </a:spcBef>
        <a:spcAft>
          <a:spcPct val="0"/>
        </a:spcAft>
        <a:defRPr sz="4400">
          <a:solidFill>
            <a:schemeClr val="bg1"/>
          </a:solidFill>
          <a:latin typeface="Trebuchet MS" pitchFamily="34" charset="0"/>
          <a:cs typeface="Arial" pitchFamily="34" charset="0"/>
        </a:defRPr>
      </a:lvl8pPr>
      <a:lvl9pPr marL="1828800" algn="l" rtl="0" fontAlgn="base">
        <a:spcBef>
          <a:spcPct val="0"/>
        </a:spcBef>
        <a:spcAft>
          <a:spcPct val="0"/>
        </a:spcAft>
        <a:defRPr sz="4400">
          <a:solidFill>
            <a:schemeClr val="bg1"/>
          </a:solidFill>
          <a:latin typeface="Trebuchet MS" pitchFamily="34" charset="0"/>
          <a:cs typeface="Arial" pitchFamily="34" charset="0"/>
        </a:defRPr>
      </a:lvl9pPr>
    </p:titleStyle>
    <p:bodyStyle>
      <a:lvl1pPr marL="342900" indent="-342900" algn="l" rtl="0" eaLnBrk="0" fontAlgn="base" hangingPunct="0">
        <a:spcBef>
          <a:spcPct val="20000"/>
        </a:spcBef>
        <a:spcAft>
          <a:spcPct val="0"/>
        </a:spcAft>
        <a:buFont typeface="Symbol" pitchFamily="18" charset="2"/>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Font typeface="Symbol" pitchFamily="18" charset="2"/>
        <a:buChar char="-"/>
        <a:defRPr sz="2800">
          <a:solidFill>
            <a:schemeClr val="bg1"/>
          </a:solidFill>
          <a:latin typeface="+mn-lt"/>
          <a:cs typeface="+mn-cs"/>
        </a:defRPr>
      </a:lvl2pPr>
      <a:lvl3pPr marL="1143000" indent="-228600" algn="l" rtl="0" eaLnBrk="0" fontAlgn="base" hangingPunct="0">
        <a:spcBef>
          <a:spcPct val="20000"/>
        </a:spcBef>
        <a:spcAft>
          <a:spcPct val="0"/>
        </a:spcAft>
        <a:buChar char="•"/>
        <a:defRPr sz="2400">
          <a:solidFill>
            <a:schemeClr val="bg1"/>
          </a:solidFill>
          <a:latin typeface="Arial" pitchFamily="34" charset="0"/>
          <a:cs typeface="+mn-cs"/>
        </a:defRPr>
      </a:lvl3pPr>
      <a:lvl4pPr marL="1600200" indent="-228600" algn="l" rtl="0" eaLnBrk="0" fontAlgn="base" hangingPunct="0">
        <a:spcBef>
          <a:spcPct val="20000"/>
        </a:spcBef>
        <a:spcAft>
          <a:spcPct val="0"/>
        </a:spcAft>
        <a:buChar char="–"/>
        <a:defRPr sz="2000">
          <a:solidFill>
            <a:schemeClr val="bg1"/>
          </a:solidFill>
          <a:latin typeface="Arial" pitchFamily="34" charset="0"/>
          <a:cs typeface="+mn-cs"/>
        </a:defRPr>
      </a:lvl4pPr>
      <a:lvl5pPr marL="2057400" indent="-228600" algn="l" rtl="0" eaLnBrk="0" fontAlgn="base" hangingPunct="0">
        <a:spcBef>
          <a:spcPct val="20000"/>
        </a:spcBef>
        <a:spcAft>
          <a:spcPct val="0"/>
        </a:spcAft>
        <a:buChar char="»"/>
        <a:defRPr sz="2000">
          <a:solidFill>
            <a:schemeClr val="bg1"/>
          </a:solidFill>
          <a:latin typeface="Arial" pitchFamily="34" charset="0"/>
          <a:cs typeface="+mn-cs"/>
        </a:defRPr>
      </a:lvl5pPr>
      <a:lvl6pPr marL="2514600" indent="-228600" algn="l" rtl="0" fontAlgn="base">
        <a:spcBef>
          <a:spcPct val="20000"/>
        </a:spcBef>
        <a:spcAft>
          <a:spcPct val="0"/>
        </a:spcAft>
        <a:buChar char="»"/>
        <a:defRPr sz="2000">
          <a:solidFill>
            <a:schemeClr val="bg1"/>
          </a:solidFill>
          <a:latin typeface="Arial" pitchFamily="34" charset="0"/>
          <a:cs typeface="+mn-cs"/>
        </a:defRPr>
      </a:lvl6pPr>
      <a:lvl7pPr marL="2971800" indent="-228600" algn="l" rtl="0" fontAlgn="base">
        <a:spcBef>
          <a:spcPct val="20000"/>
        </a:spcBef>
        <a:spcAft>
          <a:spcPct val="0"/>
        </a:spcAft>
        <a:buChar char="»"/>
        <a:defRPr sz="2000">
          <a:solidFill>
            <a:schemeClr val="bg1"/>
          </a:solidFill>
          <a:latin typeface="Arial" pitchFamily="34" charset="0"/>
          <a:cs typeface="+mn-cs"/>
        </a:defRPr>
      </a:lvl7pPr>
      <a:lvl8pPr marL="3429000" indent="-228600" algn="l" rtl="0" fontAlgn="base">
        <a:spcBef>
          <a:spcPct val="20000"/>
        </a:spcBef>
        <a:spcAft>
          <a:spcPct val="0"/>
        </a:spcAft>
        <a:buChar char="»"/>
        <a:defRPr sz="2000">
          <a:solidFill>
            <a:schemeClr val="bg1"/>
          </a:solidFill>
          <a:latin typeface="Arial" pitchFamily="34" charset="0"/>
          <a:cs typeface="+mn-cs"/>
        </a:defRPr>
      </a:lvl8pPr>
      <a:lvl9pPr marL="3886200" indent="-228600" algn="l" rtl="0" fontAlgn="base">
        <a:spcBef>
          <a:spcPct val="20000"/>
        </a:spcBef>
        <a:spcAft>
          <a:spcPct val="0"/>
        </a:spcAft>
        <a:buChar char="»"/>
        <a:defRPr sz="2000">
          <a:solidFill>
            <a:schemeClr val="bg1"/>
          </a:solidFill>
          <a:latin typeface="Arial" pitchFamily="34"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717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3891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GB"/>
          </a:p>
        </p:txBody>
      </p:sp>
      <p:sp>
        <p:nvSpPr>
          <p:cNvPr id="389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GB"/>
          </a:p>
        </p:txBody>
      </p:sp>
      <p:sp>
        <p:nvSpPr>
          <p:cNvPr id="3891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12741B0E-E2EA-4804-BC7A-E19B972AE70F}"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269" r:id="rId1"/>
    <p:sldLayoutId id="2147484270" r:id="rId2"/>
    <p:sldLayoutId id="2147484271" r:id="rId3"/>
    <p:sldLayoutId id="2147484272" r:id="rId4"/>
    <p:sldLayoutId id="2147484273" r:id="rId5"/>
    <p:sldLayoutId id="2147484274" r:id="rId6"/>
    <p:sldLayoutId id="2147484275" r:id="rId7"/>
    <p:sldLayoutId id="2147484276" r:id="rId8"/>
    <p:sldLayoutId id="2147484277" r:id="rId9"/>
    <p:sldLayoutId id="2147484278" r:id="rId10"/>
    <p:sldLayoutId id="214748427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819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56004" name="Rectangle 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defRPr>
            </a:lvl1pPr>
          </a:lstStyle>
          <a:p>
            <a:pPr>
              <a:defRPr/>
            </a:pPr>
            <a:endParaRPr lang="en-GB"/>
          </a:p>
        </p:txBody>
      </p:sp>
      <p:sp>
        <p:nvSpPr>
          <p:cNvPr id="256005" name="Rectangle 5"/>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itchFamily="18" charset="0"/>
              </a:defRPr>
            </a:lvl1pPr>
          </a:lstStyle>
          <a:p>
            <a:pPr>
              <a:defRPr/>
            </a:pPr>
            <a:fld id="{4C196380-54F2-41A7-AEEE-A05F60ECC10B}" type="slidenum">
              <a:rPr lang="en-GB"/>
              <a:pPr>
                <a:defRPr/>
              </a:pPr>
              <a:t>‹#›</a:t>
            </a:fld>
            <a:endParaRPr lang="en-GB"/>
          </a:p>
        </p:txBody>
      </p:sp>
    </p:spTree>
  </p:cSld>
  <p:clrMap bg1="dk2" tx1="lt1" bg2="dk1" tx2="lt2" accent1="accent1" accent2="accent2" accent3="accent3" accent4="accent4" accent5="accent5" accent6="accent6" hlink="hlink" folHlink="folHlink"/>
  <p:sldLayoutIdLst>
    <p:sldLayoutId id="2147484280" r:id="rId1"/>
    <p:sldLayoutId id="2147484281" r:id="rId2"/>
    <p:sldLayoutId id="2147484282" r:id="rId3"/>
    <p:sldLayoutId id="2147484283" r:id="rId4"/>
    <p:sldLayoutId id="2147484284" r:id="rId5"/>
    <p:sldLayoutId id="2147484285" r:id="rId6"/>
    <p:sldLayoutId id="2147484286" r:id="rId7"/>
    <p:sldLayoutId id="2147484287" r:id="rId8"/>
    <p:sldLayoutId id="2147484288" r:id="rId9"/>
    <p:sldLayoutId id="2147484289" r:id="rId10"/>
    <p:sldLayoutId id="2147484290" r:id="rId11"/>
  </p:sldLayoutIdLst>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Arial" pitchFamily="34" charset="0"/>
          <a:cs typeface="Arial" pitchFamily="34" charset="0"/>
        </a:defRPr>
      </a:lvl2pPr>
      <a:lvl3pPr algn="ctr" rtl="0" eaLnBrk="0" fontAlgn="base" hangingPunct="0">
        <a:spcBef>
          <a:spcPct val="0"/>
        </a:spcBef>
        <a:spcAft>
          <a:spcPct val="0"/>
        </a:spcAft>
        <a:defRPr sz="3600">
          <a:solidFill>
            <a:schemeClr val="tx2"/>
          </a:solidFill>
          <a:latin typeface="Arial" pitchFamily="34" charset="0"/>
          <a:cs typeface="Arial" pitchFamily="34" charset="0"/>
        </a:defRPr>
      </a:lvl3pPr>
      <a:lvl4pPr algn="ctr" rtl="0" eaLnBrk="0" fontAlgn="base" hangingPunct="0">
        <a:spcBef>
          <a:spcPct val="0"/>
        </a:spcBef>
        <a:spcAft>
          <a:spcPct val="0"/>
        </a:spcAft>
        <a:defRPr sz="3600">
          <a:solidFill>
            <a:schemeClr val="tx2"/>
          </a:solidFill>
          <a:latin typeface="Arial" pitchFamily="34" charset="0"/>
          <a:cs typeface="Arial" pitchFamily="34" charset="0"/>
        </a:defRPr>
      </a:lvl4pPr>
      <a:lvl5pPr algn="ctr" rtl="0" eaLnBrk="0" fontAlgn="base" hangingPunct="0">
        <a:spcBef>
          <a:spcPct val="0"/>
        </a:spcBef>
        <a:spcAft>
          <a:spcPct val="0"/>
        </a:spcAft>
        <a:defRPr sz="3600">
          <a:solidFill>
            <a:schemeClr val="tx2"/>
          </a:solidFill>
          <a:latin typeface="Arial" pitchFamily="34" charset="0"/>
          <a:cs typeface="Arial" pitchFamily="34" charset="0"/>
        </a:defRPr>
      </a:lvl5pPr>
      <a:lvl6pPr marL="457200" algn="ctr" rtl="0" fontAlgn="base">
        <a:spcBef>
          <a:spcPct val="0"/>
        </a:spcBef>
        <a:spcAft>
          <a:spcPct val="0"/>
        </a:spcAft>
        <a:defRPr sz="3600">
          <a:solidFill>
            <a:schemeClr val="tx2"/>
          </a:solidFill>
          <a:latin typeface="Arial" pitchFamily="34" charset="0"/>
          <a:cs typeface="Arial" pitchFamily="34" charset="0"/>
        </a:defRPr>
      </a:lvl6pPr>
      <a:lvl7pPr marL="914400" algn="ctr" rtl="0" fontAlgn="base">
        <a:spcBef>
          <a:spcPct val="0"/>
        </a:spcBef>
        <a:spcAft>
          <a:spcPct val="0"/>
        </a:spcAft>
        <a:defRPr sz="3600">
          <a:solidFill>
            <a:schemeClr val="tx2"/>
          </a:solidFill>
          <a:latin typeface="Arial" pitchFamily="34" charset="0"/>
          <a:cs typeface="Arial" pitchFamily="34" charset="0"/>
        </a:defRPr>
      </a:lvl7pPr>
      <a:lvl8pPr marL="1371600" algn="ctr" rtl="0" fontAlgn="base">
        <a:spcBef>
          <a:spcPct val="0"/>
        </a:spcBef>
        <a:spcAft>
          <a:spcPct val="0"/>
        </a:spcAft>
        <a:defRPr sz="3600">
          <a:solidFill>
            <a:schemeClr val="tx2"/>
          </a:solidFill>
          <a:latin typeface="Arial" pitchFamily="34" charset="0"/>
          <a:cs typeface="Arial" pitchFamily="34" charset="0"/>
        </a:defRPr>
      </a:lvl8pPr>
      <a:lvl9pPr marL="1828800" algn="ctr" rtl="0" fontAlgn="base">
        <a:spcBef>
          <a:spcPct val="0"/>
        </a:spcBef>
        <a:spcAft>
          <a:spcPct val="0"/>
        </a:spcAft>
        <a:defRPr sz="36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cs typeface="+mn-cs"/>
        </a:defRPr>
      </a:lvl2pPr>
      <a:lvl3pPr marL="1143000" indent="-228600" algn="l" rtl="0" eaLnBrk="0" fontAlgn="base" hangingPunct="0">
        <a:spcBef>
          <a:spcPct val="20000"/>
        </a:spcBef>
        <a:spcAft>
          <a:spcPct val="0"/>
        </a:spcAft>
        <a:buChar char="•"/>
        <a:defRPr sz="2400">
          <a:solidFill>
            <a:schemeClr val="tx1"/>
          </a:solidFill>
          <a:latin typeface="Times New Roman" pitchFamily="18" charset="0"/>
          <a:cs typeface="+mn-cs"/>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cs typeface="+mn-cs"/>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cs typeface="+mn-cs"/>
        </a:defRPr>
      </a:lvl5pPr>
      <a:lvl6pPr marL="2514600" indent="-228600" algn="l" rtl="0" fontAlgn="base">
        <a:spcBef>
          <a:spcPct val="20000"/>
        </a:spcBef>
        <a:spcAft>
          <a:spcPct val="0"/>
        </a:spcAft>
        <a:buChar char="»"/>
        <a:defRPr sz="2000">
          <a:solidFill>
            <a:schemeClr val="tx1"/>
          </a:solidFill>
          <a:latin typeface="Times New Roman" pitchFamily="18" charset="0"/>
          <a:cs typeface="+mn-cs"/>
        </a:defRPr>
      </a:lvl6pPr>
      <a:lvl7pPr marL="2971800" indent="-228600" algn="l" rtl="0" fontAlgn="base">
        <a:spcBef>
          <a:spcPct val="20000"/>
        </a:spcBef>
        <a:spcAft>
          <a:spcPct val="0"/>
        </a:spcAft>
        <a:buChar char="»"/>
        <a:defRPr sz="2000">
          <a:solidFill>
            <a:schemeClr val="tx1"/>
          </a:solidFill>
          <a:latin typeface="Times New Roman" pitchFamily="18" charset="0"/>
          <a:cs typeface="+mn-cs"/>
        </a:defRPr>
      </a:lvl7pPr>
      <a:lvl8pPr marL="3429000" indent="-228600" algn="l" rtl="0" fontAlgn="base">
        <a:spcBef>
          <a:spcPct val="20000"/>
        </a:spcBef>
        <a:spcAft>
          <a:spcPct val="0"/>
        </a:spcAft>
        <a:buChar char="»"/>
        <a:defRPr sz="2000">
          <a:solidFill>
            <a:schemeClr val="tx1"/>
          </a:solidFill>
          <a:latin typeface="Times New Roman" pitchFamily="18" charset="0"/>
          <a:cs typeface="+mn-cs"/>
        </a:defRPr>
      </a:lvl8pPr>
      <a:lvl9pPr marL="3886200" indent="-228600" algn="l" rtl="0" fontAlgn="base">
        <a:spcBef>
          <a:spcPct val="20000"/>
        </a:spcBef>
        <a:spcAft>
          <a:spcPct val="0"/>
        </a:spcAft>
        <a:buChar char="»"/>
        <a:defRPr sz="2000">
          <a:solidFill>
            <a:schemeClr val="tx1"/>
          </a:solidFill>
          <a:latin typeface="Times New Roman" pitchFamily="18"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921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536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FFFF"/>
                </a:solidFill>
                <a:latin typeface="+mn-lt"/>
                <a:cs typeface="Arial" charset="0"/>
              </a:defRPr>
            </a:lvl1pPr>
          </a:lstStyle>
          <a:p>
            <a:pPr>
              <a:defRPr/>
            </a:pPr>
            <a:endParaRPr lang="en-GB"/>
          </a:p>
        </p:txBody>
      </p:sp>
      <p:sp>
        <p:nvSpPr>
          <p:cNvPr id="1536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FFFFFF"/>
                </a:solidFill>
                <a:latin typeface="+mn-lt"/>
                <a:cs typeface="Arial" charset="0"/>
              </a:defRPr>
            </a:lvl1pPr>
          </a:lstStyle>
          <a:p>
            <a:pPr>
              <a:defRPr/>
            </a:pPr>
            <a:endParaRPr lang="en-GB"/>
          </a:p>
        </p:txBody>
      </p:sp>
      <p:sp>
        <p:nvSpPr>
          <p:cNvPr id="1536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FFFFFF"/>
                </a:solidFill>
                <a:latin typeface="+mn-lt"/>
                <a:cs typeface="Arial" charset="0"/>
              </a:defRPr>
            </a:lvl1pPr>
          </a:lstStyle>
          <a:p>
            <a:pPr>
              <a:defRPr/>
            </a:pPr>
            <a:fld id="{7B7D939E-62D3-4D38-A350-D1BE7FB7B2FA}" type="slidenum">
              <a:rPr lang="en-GB"/>
              <a:pPr>
                <a:defRPr/>
              </a:pPr>
              <a:t>‹#›</a:t>
            </a:fld>
            <a:endParaRPr lang="en-GB"/>
          </a:p>
        </p:txBody>
      </p:sp>
    </p:spTree>
  </p:cSld>
  <p:clrMap bg1="dk2" tx1="lt1" bg2="dk1" tx2="lt2" accent1="accent1" accent2="accent2" accent3="accent3" accent4="accent4" accent5="accent5" accent6="accent6" hlink="hlink" folHlink="folHlink"/>
  <p:sldLayoutIdLst>
    <p:sldLayoutId id="2147484291" r:id="rId1"/>
    <p:sldLayoutId id="2147484292" r:id="rId2"/>
    <p:sldLayoutId id="2147484293" r:id="rId3"/>
    <p:sldLayoutId id="2147484294" r:id="rId4"/>
    <p:sldLayoutId id="2147484295" r:id="rId5"/>
    <p:sldLayoutId id="2147484296" r:id="rId6"/>
    <p:sldLayoutId id="2147484297" r:id="rId7"/>
    <p:sldLayoutId id="2147484298" r:id="rId8"/>
    <p:sldLayoutId id="2147484299" r:id="rId9"/>
    <p:sldLayoutId id="2147484300" r:id="rId10"/>
    <p:sldLayoutId id="2147484301" r:id="rId11"/>
    <p:sldLayoutId id="2147484302" r:id="rId12"/>
    <p:sldLayoutId id="2147484303"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Arial" charset="0"/>
        </a:defRPr>
      </a:lvl2pPr>
      <a:lvl3pPr algn="ctr" rtl="0" eaLnBrk="0" fontAlgn="base" hangingPunct="0">
        <a:spcBef>
          <a:spcPct val="0"/>
        </a:spcBef>
        <a:spcAft>
          <a:spcPct val="0"/>
        </a:spcAft>
        <a:defRPr sz="4400">
          <a:solidFill>
            <a:schemeClr val="tx2"/>
          </a:solidFill>
          <a:latin typeface="Times New Roman" pitchFamily="18" charset="0"/>
          <a:cs typeface="Arial" charset="0"/>
        </a:defRPr>
      </a:lvl3pPr>
      <a:lvl4pPr algn="ctr" rtl="0" eaLnBrk="0" fontAlgn="base" hangingPunct="0">
        <a:spcBef>
          <a:spcPct val="0"/>
        </a:spcBef>
        <a:spcAft>
          <a:spcPct val="0"/>
        </a:spcAft>
        <a:defRPr sz="4400">
          <a:solidFill>
            <a:schemeClr val="tx2"/>
          </a:solidFill>
          <a:latin typeface="Times New Roman" pitchFamily="18" charset="0"/>
          <a:cs typeface="Arial" charset="0"/>
        </a:defRPr>
      </a:lvl4pPr>
      <a:lvl5pPr algn="ctr" rtl="0" eaLnBrk="0" fontAlgn="base" hangingPunct="0">
        <a:spcBef>
          <a:spcPct val="0"/>
        </a:spcBef>
        <a:spcAft>
          <a:spcPct val="0"/>
        </a:spcAft>
        <a:defRPr sz="4400">
          <a:solidFill>
            <a:schemeClr val="tx2"/>
          </a:solidFill>
          <a:latin typeface="Times New Roman" pitchFamily="18" charset="0"/>
          <a:cs typeface="Arial" charset="0"/>
        </a:defRPr>
      </a:lvl5pPr>
      <a:lvl6pPr marL="457200" algn="ctr" rtl="0" fontAlgn="base">
        <a:spcBef>
          <a:spcPct val="0"/>
        </a:spcBef>
        <a:spcAft>
          <a:spcPct val="0"/>
        </a:spcAft>
        <a:defRPr sz="4400">
          <a:solidFill>
            <a:schemeClr val="tx2"/>
          </a:solidFill>
          <a:latin typeface="Times New Roman" pitchFamily="18" charset="0"/>
          <a:cs typeface="Arial" charset="0"/>
        </a:defRPr>
      </a:lvl6pPr>
      <a:lvl7pPr marL="914400" algn="ctr" rtl="0" fontAlgn="base">
        <a:spcBef>
          <a:spcPct val="0"/>
        </a:spcBef>
        <a:spcAft>
          <a:spcPct val="0"/>
        </a:spcAft>
        <a:defRPr sz="4400">
          <a:solidFill>
            <a:schemeClr val="tx2"/>
          </a:solidFill>
          <a:latin typeface="Times New Roman" pitchFamily="18" charset="0"/>
          <a:cs typeface="Arial" charset="0"/>
        </a:defRPr>
      </a:lvl7pPr>
      <a:lvl8pPr marL="1371600" algn="ctr" rtl="0" fontAlgn="base">
        <a:spcBef>
          <a:spcPct val="0"/>
        </a:spcBef>
        <a:spcAft>
          <a:spcPct val="0"/>
        </a:spcAft>
        <a:defRPr sz="4400">
          <a:solidFill>
            <a:schemeClr val="tx2"/>
          </a:solidFill>
          <a:latin typeface="Times New Roman" pitchFamily="18" charset="0"/>
          <a:cs typeface="Arial" charset="0"/>
        </a:defRPr>
      </a:lvl8pPr>
      <a:lvl9pPr marL="1828800" algn="ctr" rtl="0" fontAlgn="base">
        <a:spcBef>
          <a:spcPct val="0"/>
        </a:spcBef>
        <a:spcAft>
          <a:spcPct val="0"/>
        </a:spcAft>
        <a:defRPr sz="4400">
          <a:solidFill>
            <a:schemeClr val="tx2"/>
          </a:solidFill>
          <a:latin typeface="Times New Roman" pitchFamily="18"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4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59.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4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8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48.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48.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53.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4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3.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6.xml"/><Relationship Id="rId1" Type="http://schemas.openxmlformats.org/officeDocument/2006/relationships/slideLayout" Target="../slideLayouts/slideLayout53.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7.xml"/><Relationship Id="rId1" Type="http://schemas.openxmlformats.org/officeDocument/2006/relationships/slideLayout" Target="../slideLayouts/slideLayout5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8.xml"/><Relationship Id="rId1" Type="http://schemas.openxmlformats.org/officeDocument/2006/relationships/slideLayout" Target="../slideLayouts/slideLayout53.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9.xml"/><Relationship Id="rId1" Type="http://schemas.openxmlformats.org/officeDocument/2006/relationships/slideLayout" Target="../slideLayouts/slideLayout5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8.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5.xml"/></Relationships>
</file>

<file path=ppt/slides/_rels/slide4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1.xml"/><Relationship Id="rId1" Type="http://schemas.openxmlformats.org/officeDocument/2006/relationships/slideLayout" Target="../slideLayouts/slideLayout31.xml"/><Relationship Id="rId4" Type="http://schemas.openxmlformats.org/officeDocument/2006/relationships/image" Target="../media/image23.jpe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9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9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4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hyperlink" Target="mailto:ray.land@strath.ac.uk"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539750" y="188913"/>
            <a:ext cx="8061325" cy="1000125"/>
          </a:xfrm>
        </p:spPr>
        <p:txBody>
          <a:bodyPr/>
          <a:lstStyle/>
          <a:p>
            <a:r>
              <a:rPr lang="en-GB" sz="3200" b="1" smtClean="0"/>
              <a:t/>
            </a:r>
            <a:br>
              <a:rPr lang="en-GB" sz="3200" b="1" smtClean="0"/>
            </a:br>
            <a:r>
              <a:rPr lang="en-GB" sz="3000" b="1" smtClean="0"/>
              <a:t/>
            </a:r>
            <a:br>
              <a:rPr lang="en-GB" sz="3000" b="1" smtClean="0"/>
            </a:br>
            <a:r>
              <a:rPr lang="en-GB" sz="2800" smtClean="0"/>
              <a:t> Fostering Student Engagement Through Research-Teaching Linkages </a:t>
            </a:r>
            <a:br>
              <a:rPr lang="en-GB" sz="2800" smtClean="0"/>
            </a:br>
            <a:endParaRPr lang="en-GB" sz="2800" smtClean="0">
              <a:solidFill>
                <a:schemeClr val="tx1"/>
              </a:solidFill>
              <a:cs typeface="Times New Roman" pitchFamily="18" charset="0"/>
            </a:endParaRPr>
          </a:p>
        </p:txBody>
      </p:sp>
      <p:pic>
        <p:nvPicPr>
          <p:cNvPr id="10243" name="Picture 3" descr="liminality door 2"/>
          <p:cNvPicPr>
            <a:picLocks noChangeAspect="1" noChangeArrowheads="1"/>
          </p:cNvPicPr>
          <p:nvPr/>
        </p:nvPicPr>
        <p:blipFill>
          <a:blip r:embed="rId3" cstate="print"/>
          <a:srcRect/>
          <a:stretch>
            <a:fillRect/>
          </a:stretch>
        </p:blipFill>
        <p:spPr bwMode="auto">
          <a:xfrm>
            <a:off x="2268538" y="1628775"/>
            <a:ext cx="4175125" cy="4176713"/>
          </a:xfrm>
          <a:prstGeom prst="rect">
            <a:avLst/>
          </a:prstGeom>
          <a:noFill/>
          <a:ln w="9525">
            <a:noFill/>
            <a:miter lim="800000"/>
            <a:headEnd/>
            <a:tailEnd/>
          </a:ln>
        </p:spPr>
      </p:pic>
      <p:sp>
        <p:nvSpPr>
          <p:cNvPr id="10244" name="Text Box 4"/>
          <p:cNvSpPr txBox="1">
            <a:spLocks noChangeArrowheads="1"/>
          </p:cNvSpPr>
          <p:nvPr/>
        </p:nvSpPr>
        <p:spPr bwMode="auto">
          <a:xfrm>
            <a:off x="1763713" y="5949950"/>
            <a:ext cx="5688012" cy="366713"/>
          </a:xfrm>
          <a:prstGeom prst="rect">
            <a:avLst/>
          </a:prstGeom>
          <a:noFill/>
          <a:ln w="9525">
            <a:noFill/>
            <a:miter lim="800000"/>
            <a:headEnd/>
            <a:tailEnd/>
          </a:ln>
        </p:spPr>
        <p:txBody>
          <a:bodyPr>
            <a:spAutoFit/>
          </a:bodyPr>
          <a:lstStyle/>
          <a:p>
            <a:pPr>
              <a:spcBef>
                <a:spcPct val="50000"/>
              </a:spcBef>
            </a:pPr>
            <a:r>
              <a:rPr lang="en-GB" b="1">
                <a:latin typeface="Century Gothic" pitchFamily="34" charset="0"/>
              </a:rPr>
              <a:t>Ray Land, University of Strathclyde, Glasgow </a:t>
            </a:r>
          </a:p>
        </p:txBody>
      </p:sp>
      <p:sp>
        <p:nvSpPr>
          <p:cNvPr id="10245" name="Text Box 5"/>
          <p:cNvSpPr txBox="1">
            <a:spLocks noChangeArrowheads="1"/>
          </p:cNvSpPr>
          <p:nvPr/>
        </p:nvSpPr>
        <p:spPr bwMode="auto">
          <a:xfrm>
            <a:off x="539750" y="6381750"/>
            <a:ext cx="5761038" cy="215900"/>
          </a:xfrm>
          <a:prstGeom prst="rect">
            <a:avLst/>
          </a:prstGeom>
          <a:noFill/>
          <a:ln w="9525">
            <a:noFill/>
            <a:miter lim="800000"/>
            <a:headEnd/>
            <a:tailEnd/>
          </a:ln>
        </p:spPr>
        <p:txBody>
          <a:bodyPr>
            <a:spAutoFit/>
          </a:bodyPr>
          <a:lstStyle/>
          <a:p>
            <a:pPr>
              <a:spcBef>
                <a:spcPct val="50000"/>
              </a:spcBef>
            </a:pPr>
            <a:r>
              <a:rPr lang="en-GB" sz="800"/>
              <a:t>University of York Annual Learning and Teaching Conference 25th</a:t>
            </a:r>
            <a:r>
              <a:rPr lang="en-GB" sz="800" baseline="30000"/>
              <a:t>th</a:t>
            </a:r>
            <a:r>
              <a:rPr lang="en-GB" sz="800"/>
              <a:t> May 2011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685800" y="609600"/>
            <a:ext cx="6334125" cy="1143000"/>
          </a:xfrm>
        </p:spPr>
        <p:txBody>
          <a:bodyPr/>
          <a:lstStyle/>
          <a:p>
            <a:pPr eaLnBrk="1" hangingPunct="1"/>
            <a:r>
              <a:rPr lang="en-GB" sz="3200" smtClean="0"/>
              <a:t>Pedagogies of uncertainty</a:t>
            </a:r>
            <a:endParaRPr lang="en-US" sz="3200" smtClean="0"/>
          </a:p>
        </p:txBody>
      </p:sp>
      <p:sp>
        <p:nvSpPr>
          <p:cNvPr id="19459" name="Rectangle 3"/>
          <p:cNvSpPr>
            <a:spLocks noGrp="1" noChangeArrowheads="1"/>
          </p:cNvSpPr>
          <p:nvPr>
            <p:ph type="body" idx="4294967295"/>
          </p:nvPr>
        </p:nvSpPr>
        <p:spPr>
          <a:xfrm>
            <a:off x="250825" y="1981200"/>
            <a:ext cx="8208963" cy="4114800"/>
          </a:xfrm>
        </p:spPr>
        <p:txBody>
          <a:bodyPr/>
          <a:lstStyle/>
          <a:p>
            <a:pPr eaLnBrk="1" hangingPunct="1">
              <a:lnSpc>
                <a:spcPct val="90000"/>
              </a:lnSpc>
              <a:buFontTx/>
              <a:buNone/>
            </a:pPr>
            <a:r>
              <a:rPr lang="en-GB" smtClean="0"/>
              <a:t>	it's ... insufficient to claim that a combination of theory, practice, and ethics defines a professional's work; it is also characterized by conditions of inherent and unavoidable uncertainty. </a:t>
            </a:r>
          </a:p>
          <a:p>
            <a:pPr eaLnBrk="1" hangingPunct="1">
              <a:lnSpc>
                <a:spcPct val="90000"/>
              </a:lnSpc>
              <a:buFontTx/>
              <a:buNone/>
            </a:pPr>
            <a:endParaRPr lang="en-GB" smtClean="0"/>
          </a:p>
          <a:p>
            <a:pPr eaLnBrk="1" hangingPunct="1">
              <a:lnSpc>
                <a:spcPct val="90000"/>
              </a:lnSpc>
              <a:buFontTx/>
              <a:buNone/>
            </a:pPr>
            <a:r>
              <a:rPr lang="en-GB" smtClean="0"/>
              <a:t>	</a:t>
            </a:r>
            <a:r>
              <a:rPr lang="en-GB" sz="1800" smtClean="0"/>
              <a:t>(Shulman 2005:1)</a:t>
            </a:r>
            <a:endParaRPr lang="en-US" sz="1800" smtClean="0"/>
          </a:p>
          <a:p>
            <a:pPr lvl="1" eaLnBrk="1" hangingPunct="1">
              <a:lnSpc>
                <a:spcPct val="90000"/>
              </a:lnSpc>
              <a:buFontTx/>
              <a:buNone/>
            </a:pPr>
            <a:endParaRPr lang="en-GB" sz="1800" smtClean="0"/>
          </a:p>
        </p:txBody>
      </p:sp>
      <p:pic>
        <p:nvPicPr>
          <p:cNvPr id="19460" name="Picture 7" descr="http://fashionlaw.foxrothschild.com/uploads/image/risk.jpg"/>
          <p:cNvPicPr>
            <a:picLocks noChangeAspect="1" noChangeArrowheads="1"/>
          </p:cNvPicPr>
          <p:nvPr/>
        </p:nvPicPr>
        <p:blipFill>
          <a:blip r:embed="rId3" cstate="print"/>
          <a:srcRect/>
          <a:stretch>
            <a:fillRect/>
          </a:stretch>
        </p:blipFill>
        <p:spPr bwMode="auto">
          <a:xfrm>
            <a:off x="7740650" y="260350"/>
            <a:ext cx="866775" cy="1439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ctrTitle"/>
          </p:nvPr>
        </p:nvSpPr>
        <p:spPr>
          <a:xfrm>
            <a:off x="323850" y="836613"/>
            <a:ext cx="7772400" cy="722312"/>
          </a:xfrm>
        </p:spPr>
        <p:txBody>
          <a:bodyPr/>
          <a:lstStyle/>
          <a:p>
            <a:r>
              <a:rPr lang="en-GB" sz="2800" smtClean="0"/>
              <a:t>Uncertainty in the classroom</a:t>
            </a:r>
          </a:p>
        </p:txBody>
      </p:sp>
      <p:sp>
        <p:nvSpPr>
          <p:cNvPr id="20483" name="Subtitle 2"/>
          <p:cNvSpPr>
            <a:spLocks noGrp="1"/>
          </p:cNvSpPr>
          <p:nvPr>
            <p:ph type="subTitle" idx="1"/>
          </p:nvPr>
        </p:nvSpPr>
        <p:spPr>
          <a:xfrm>
            <a:off x="1042988" y="1989138"/>
            <a:ext cx="6800850" cy="1752600"/>
          </a:xfrm>
        </p:spPr>
        <p:txBody>
          <a:bodyPr/>
          <a:lstStyle/>
          <a:p>
            <a:pPr algn="l"/>
            <a:r>
              <a:rPr lang="en-GB" smtClean="0"/>
              <a:t>... learning to deal with uncertainty in the classroom models one of the most crucial aspects of professionalism, namely, the ability to make judgments under uncertainty.</a:t>
            </a:r>
          </a:p>
          <a:p>
            <a:pPr algn="l"/>
            <a:endParaRPr lang="en-GB" sz="2000" smtClean="0"/>
          </a:p>
          <a:p>
            <a:pPr algn="l"/>
            <a:endParaRPr lang="en-GB" sz="2000" smtClean="0"/>
          </a:p>
          <a:p>
            <a:pPr algn="l"/>
            <a:r>
              <a:rPr lang="en-GB" sz="1600" smtClean="0">
                <a:solidFill>
                  <a:srgbClr val="FFFFFF"/>
                </a:solidFill>
              </a:rPr>
              <a:t>Lee Shulman, </a:t>
            </a:r>
            <a:r>
              <a:rPr lang="en-GB" sz="1600" i="1" smtClean="0">
                <a:solidFill>
                  <a:srgbClr val="FFFFFF"/>
                </a:solidFill>
              </a:rPr>
              <a:t>Signature pedagogies in the professions, </a:t>
            </a:r>
            <a:r>
              <a:rPr lang="en-GB" sz="1600" smtClean="0">
                <a:solidFill>
                  <a:srgbClr val="FFFFFF"/>
                </a:solidFill>
              </a:rPr>
              <a:t>2005 p.57</a:t>
            </a:r>
            <a:endParaRPr lang="en-GB" sz="2000" smtClean="0"/>
          </a:p>
          <a:p>
            <a:pPr algn="l"/>
            <a:endParaRPr lang="en-GB" sz="2000" smtClean="0"/>
          </a:p>
          <a:p>
            <a:pPr algn="l"/>
            <a:endParaRPr lang="en-GB" sz="2000" smtClean="0"/>
          </a:p>
        </p:txBody>
      </p:sp>
      <p:pic>
        <p:nvPicPr>
          <p:cNvPr id="20484" name="Picture 7" descr="http://fashionlaw.foxrothschild.com/uploads/image/risk.jpg"/>
          <p:cNvPicPr>
            <a:picLocks noChangeAspect="1" noChangeArrowheads="1"/>
          </p:cNvPicPr>
          <p:nvPr/>
        </p:nvPicPr>
        <p:blipFill>
          <a:blip r:embed="rId2" cstate="print"/>
          <a:srcRect/>
          <a:stretch>
            <a:fillRect/>
          </a:stretch>
        </p:blipFill>
        <p:spPr bwMode="auto">
          <a:xfrm>
            <a:off x="7740650" y="260350"/>
            <a:ext cx="866775" cy="1439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GB" smtClean="0"/>
              <a:t>Atmospheres of risk</a:t>
            </a:r>
          </a:p>
        </p:txBody>
      </p:sp>
      <p:sp>
        <p:nvSpPr>
          <p:cNvPr id="3" name="Content Placeholder 2"/>
          <p:cNvSpPr>
            <a:spLocks noGrp="1"/>
          </p:cNvSpPr>
          <p:nvPr>
            <p:ph idx="1"/>
          </p:nvPr>
        </p:nvSpPr>
        <p:spPr>
          <a:xfrm>
            <a:off x="971550" y="1844675"/>
            <a:ext cx="7772400" cy="4114800"/>
          </a:xfrm>
        </p:spPr>
        <p:txBody>
          <a:bodyPr/>
          <a:lstStyle/>
          <a:p>
            <a:pPr marL="0" indent="0">
              <a:buFontTx/>
              <a:buNone/>
              <a:defRPr/>
            </a:pPr>
            <a:r>
              <a:rPr lang="en-GB" dirty="0" smtClean="0"/>
              <a:t>... uncertainty, visibility, and accountability inevitably raise the emotional stakes of the pedagogical encounters.  </a:t>
            </a:r>
          </a:p>
          <a:p>
            <a:pPr marL="0" indent="0">
              <a:buFontTx/>
              <a:buNone/>
              <a:defRPr/>
            </a:pPr>
            <a:endParaRPr lang="en-GB" dirty="0" smtClean="0"/>
          </a:p>
          <a:p>
            <a:pPr marL="0" indent="0">
              <a:buFontTx/>
              <a:buNone/>
              <a:defRPr/>
            </a:pPr>
            <a:r>
              <a:rPr lang="en-GB" dirty="0" smtClean="0"/>
              <a:t>Uncertainty produces both excitement and anxiety. These pedagogies create atmospheres of risk taking and foreboding, as well as occasions for exhilaration and excitement.</a:t>
            </a:r>
          </a:p>
          <a:p>
            <a:pPr marL="0" indent="0">
              <a:buFontTx/>
              <a:buNone/>
              <a:defRPr/>
            </a:pPr>
            <a:endParaRPr lang="en-GB" dirty="0" smtClean="0"/>
          </a:p>
          <a:p>
            <a:pPr marL="0" indent="0">
              <a:buFontTx/>
              <a:buNone/>
              <a:defRPr/>
            </a:pPr>
            <a:r>
              <a:rPr lang="en-GB" sz="1600" dirty="0" smtClean="0"/>
              <a:t>Lee </a:t>
            </a:r>
            <a:r>
              <a:rPr lang="en-GB" sz="1600" dirty="0" err="1" smtClean="0"/>
              <a:t>Shulman</a:t>
            </a:r>
            <a:r>
              <a:rPr lang="en-GB" sz="1600" dirty="0" smtClean="0"/>
              <a:t>, </a:t>
            </a:r>
            <a:r>
              <a:rPr lang="en-GB" sz="1600" i="1" dirty="0" smtClean="0"/>
              <a:t>Signature pedagogies in the professions, </a:t>
            </a:r>
            <a:r>
              <a:rPr lang="en-GB" sz="1600" dirty="0" smtClean="0"/>
              <a:t>2005 p.57</a:t>
            </a:r>
          </a:p>
          <a:p>
            <a:pPr>
              <a:buFontTx/>
              <a:buNone/>
              <a:defRPr/>
            </a:pPr>
            <a:endParaRPr lang="en-GB" dirty="0"/>
          </a:p>
        </p:txBody>
      </p:sp>
      <p:pic>
        <p:nvPicPr>
          <p:cNvPr id="21508" name="Picture 7" descr="http://fashionlaw.foxrothschild.com/uploads/image/risk.jpg"/>
          <p:cNvPicPr>
            <a:picLocks noChangeAspect="1" noChangeArrowheads="1"/>
          </p:cNvPicPr>
          <p:nvPr/>
        </p:nvPicPr>
        <p:blipFill>
          <a:blip r:embed="rId2" cstate="print"/>
          <a:srcRect/>
          <a:stretch>
            <a:fillRect/>
          </a:stretch>
        </p:blipFill>
        <p:spPr bwMode="auto">
          <a:xfrm>
            <a:off x="7740650" y="260350"/>
            <a:ext cx="866775" cy="1439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685800" y="609600"/>
            <a:ext cx="6334125" cy="1143000"/>
          </a:xfrm>
        </p:spPr>
        <p:txBody>
          <a:bodyPr/>
          <a:lstStyle/>
          <a:p>
            <a:pPr eaLnBrk="1" hangingPunct="1"/>
            <a:r>
              <a:rPr lang="en-GB" sz="3200" smtClean="0"/>
              <a:t>Pedagogies of uncertainty</a:t>
            </a:r>
            <a:endParaRPr lang="en-US" sz="3200" smtClean="0"/>
          </a:p>
        </p:txBody>
      </p:sp>
      <p:sp>
        <p:nvSpPr>
          <p:cNvPr id="22531" name="Rectangle 3"/>
          <p:cNvSpPr>
            <a:spLocks noGrp="1" noChangeArrowheads="1"/>
          </p:cNvSpPr>
          <p:nvPr>
            <p:ph type="body" idx="4294967295"/>
          </p:nvPr>
        </p:nvSpPr>
        <p:spPr>
          <a:xfrm>
            <a:off x="250825" y="1981200"/>
            <a:ext cx="8208963" cy="4114800"/>
          </a:xfrm>
        </p:spPr>
        <p:txBody>
          <a:bodyPr/>
          <a:lstStyle/>
          <a:p>
            <a:pPr eaLnBrk="1" hangingPunct="1">
              <a:lnSpc>
                <a:spcPct val="90000"/>
              </a:lnSpc>
              <a:buFontTx/>
              <a:buNone/>
            </a:pPr>
            <a:r>
              <a:rPr lang="en-GB" smtClean="0"/>
              <a:t>	I would say that without a certain amount of anxiety and risk, there's a limit to how much learning occurs. One must have something at stake. No emotional investment, no intellectual or formational yield.</a:t>
            </a:r>
          </a:p>
          <a:p>
            <a:pPr eaLnBrk="1" hangingPunct="1">
              <a:lnSpc>
                <a:spcPct val="90000"/>
              </a:lnSpc>
              <a:buFontTx/>
              <a:buNone/>
            </a:pPr>
            <a:endParaRPr lang="en-GB" smtClean="0"/>
          </a:p>
          <a:p>
            <a:pPr lvl="1" eaLnBrk="1" hangingPunct="1">
              <a:lnSpc>
                <a:spcPct val="90000"/>
              </a:lnSpc>
              <a:buFontTx/>
              <a:buNone/>
            </a:pPr>
            <a:r>
              <a:rPr lang="en-GB" sz="1800" smtClean="0"/>
              <a:t>(Shulman  </a:t>
            </a:r>
            <a:r>
              <a:rPr lang="en-GB" sz="1800" i="1" smtClean="0"/>
              <a:t>Pedagogies of Uncertainty, </a:t>
            </a:r>
            <a:r>
              <a:rPr lang="en-GB" sz="1800" smtClean="0"/>
              <a:t>2005:1)</a:t>
            </a:r>
            <a:endParaRPr lang="en-US" sz="1800" smtClean="0"/>
          </a:p>
          <a:p>
            <a:pPr lvl="1" eaLnBrk="1" hangingPunct="1">
              <a:lnSpc>
                <a:spcPct val="90000"/>
              </a:lnSpc>
              <a:buFontTx/>
              <a:buNone/>
            </a:pPr>
            <a:endParaRPr lang="en-US" sz="1800" smtClean="0"/>
          </a:p>
        </p:txBody>
      </p:sp>
      <p:pic>
        <p:nvPicPr>
          <p:cNvPr id="22532" name="Picture 4" descr="julian"/>
          <p:cNvPicPr>
            <a:picLocks noChangeAspect="1" noChangeArrowheads="1"/>
          </p:cNvPicPr>
          <p:nvPr/>
        </p:nvPicPr>
        <p:blipFill>
          <a:blip r:embed="rId3" cstate="print">
            <a:lum contrast="18000"/>
          </a:blip>
          <a:srcRect/>
          <a:stretch>
            <a:fillRect/>
          </a:stretch>
        </p:blipFill>
        <p:spPr bwMode="auto">
          <a:xfrm>
            <a:off x="7812088" y="260350"/>
            <a:ext cx="863600" cy="1439863"/>
          </a:xfrm>
          <a:prstGeom prst="rect">
            <a:avLst/>
          </a:prstGeom>
          <a:noFill/>
          <a:ln w="9525">
            <a:noFill/>
            <a:miter lim="800000"/>
            <a:headEnd/>
            <a:tailEnd/>
          </a:ln>
        </p:spPr>
      </p:pic>
      <p:sp>
        <p:nvSpPr>
          <p:cNvPr id="22533" name="Rectangle 5"/>
          <p:cNvSpPr>
            <a:spLocks noChangeArrowheads="1"/>
          </p:cNvSpPr>
          <p:nvPr/>
        </p:nvSpPr>
        <p:spPr bwMode="auto">
          <a:xfrm>
            <a:off x="7812088" y="260350"/>
            <a:ext cx="863600" cy="1439863"/>
          </a:xfrm>
          <a:prstGeom prst="rect">
            <a:avLst/>
          </a:prstGeom>
          <a:no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idx="4294967295"/>
          </p:nvPr>
        </p:nvSpPr>
        <p:spPr>
          <a:xfrm>
            <a:off x="457200" y="631825"/>
            <a:ext cx="8229600" cy="896938"/>
          </a:xfrm>
        </p:spPr>
        <p:txBody>
          <a:bodyPr/>
          <a:lstStyle/>
          <a:p>
            <a:pPr algn="l" eaLnBrk="1" hangingPunct="1"/>
            <a:r>
              <a:rPr lang="en-GB" b="1" smtClean="0">
                <a:solidFill>
                  <a:schemeClr val="bg1"/>
                </a:solidFill>
                <a:latin typeface="Verdana" pitchFamily="34" charset="0"/>
              </a:rPr>
              <a:t>Speed</a:t>
            </a:r>
          </a:p>
        </p:txBody>
      </p:sp>
      <p:pic>
        <p:nvPicPr>
          <p:cNvPr id="23555" name="Picture 3"/>
          <p:cNvPicPr>
            <a:picLocks noChangeAspect="1" noChangeArrowheads="1"/>
          </p:cNvPicPr>
          <p:nvPr/>
        </p:nvPicPr>
        <p:blipFill>
          <a:blip r:embed="rId3" cstate="print"/>
          <a:srcRect/>
          <a:stretch>
            <a:fillRect/>
          </a:stretch>
        </p:blipFill>
        <p:spPr bwMode="auto">
          <a:xfrm>
            <a:off x="3492500" y="549275"/>
            <a:ext cx="4967288" cy="1727200"/>
          </a:xfrm>
          <a:prstGeom prst="rect">
            <a:avLst/>
          </a:prstGeom>
          <a:noFill/>
          <a:ln w="9525">
            <a:noFill/>
            <a:miter lim="800000"/>
            <a:headEnd/>
            <a:tailEnd/>
          </a:ln>
        </p:spPr>
      </p:pic>
      <p:sp>
        <p:nvSpPr>
          <p:cNvPr id="23556" name="Rectangle 4"/>
          <p:cNvSpPr>
            <a:spLocks noChangeArrowheads="1"/>
          </p:cNvSpPr>
          <p:nvPr/>
        </p:nvSpPr>
        <p:spPr bwMode="auto">
          <a:xfrm>
            <a:off x="684213" y="1557338"/>
            <a:ext cx="6480175" cy="4108450"/>
          </a:xfrm>
          <a:prstGeom prst="rect">
            <a:avLst/>
          </a:prstGeom>
          <a:noFill/>
          <a:ln w="9525">
            <a:noFill/>
            <a:miter lim="800000"/>
            <a:headEnd/>
            <a:tailEnd/>
          </a:ln>
        </p:spPr>
        <p:txBody>
          <a:bodyPr>
            <a:spAutoFit/>
          </a:bodyPr>
          <a:lstStyle/>
          <a:p>
            <a:pPr>
              <a:spcBef>
                <a:spcPts val="700"/>
              </a:spcBef>
              <a:buFont typeface="Arial" pitchFamily="34" charset="0"/>
              <a:buNone/>
            </a:pPr>
            <a:endParaRPr lang="en-GB" sz="2400">
              <a:solidFill>
                <a:schemeClr val="bg1"/>
              </a:solidFill>
              <a:latin typeface="Verdana" pitchFamily="34" charset="0"/>
            </a:endParaRPr>
          </a:p>
          <a:p>
            <a:endParaRPr lang="en-GB" sz="2400">
              <a:solidFill>
                <a:schemeClr val="bg1"/>
              </a:solidFill>
              <a:latin typeface="Verdana" pitchFamily="34" charset="0"/>
            </a:endParaRPr>
          </a:p>
          <a:p>
            <a:endParaRPr lang="en-GB" sz="2400">
              <a:solidFill>
                <a:schemeClr val="bg1"/>
              </a:solidFill>
              <a:latin typeface="Verdana" pitchFamily="34" charset="0"/>
            </a:endParaRPr>
          </a:p>
          <a:p>
            <a:r>
              <a:rPr lang="en-GB" sz="2400">
                <a:solidFill>
                  <a:schemeClr val="bg1"/>
                </a:solidFill>
                <a:latin typeface="Verdana" pitchFamily="34" charset="0"/>
              </a:rPr>
              <a:t>supercomplexity</a:t>
            </a:r>
          </a:p>
          <a:p>
            <a:r>
              <a:rPr lang="en-GB" sz="2400">
                <a:solidFill>
                  <a:schemeClr val="bg1"/>
                </a:solidFill>
                <a:latin typeface="Verdana" pitchFamily="34" charset="0"/>
              </a:rPr>
              <a:t>death of geography</a:t>
            </a:r>
          </a:p>
          <a:p>
            <a:r>
              <a:rPr lang="en-GB" sz="2400">
                <a:solidFill>
                  <a:schemeClr val="bg1"/>
                </a:solidFill>
                <a:latin typeface="Verdana" pitchFamily="34" charset="0"/>
              </a:rPr>
              <a:t>issues of democratic space</a:t>
            </a:r>
          </a:p>
          <a:p>
            <a:r>
              <a:rPr lang="en-GB" sz="2400">
                <a:solidFill>
                  <a:schemeClr val="bg1"/>
                </a:solidFill>
                <a:latin typeface="Verdana" pitchFamily="34" charset="0"/>
              </a:rPr>
              <a:t>advent of universal real time</a:t>
            </a:r>
          </a:p>
          <a:p>
            <a:r>
              <a:rPr lang="en-GB" sz="2400">
                <a:solidFill>
                  <a:schemeClr val="bg1"/>
                </a:solidFill>
                <a:latin typeface="Verdana" pitchFamily="34" charset="0"/>
              </a:rPr>
              <a:t>tyranny of the moment </a:t>
            </a:r>
          </a:p>
          <a:p>
            <a:r>
              <a:rPr lang="en-GB" sz="2400">
                <a:solidFill>
                  <a:schemeClr val="bg1"/>
                </a:solidFill>
                <a:latin typeface="Verdana" pitchFamily="34" charset="0"/>
              </a:rPr>
              <a:t>slow and fast time</a:t>
            </a:r>
          </a:p>
          <a:p>
            <a:r>
              <a:rPr lang="en-GB" sz="2400">
                <a:solidFill>
                  <a:schemeClr val="bg1"/>
                </a:solidFill>
                <a:latin typeface="Verdana" pitchFamily="34" charset="0"/>
              </a:rPr>
              <a:t>‘presentified’ history</a:t>
            </a:r>
          </a:p>
          <a:p>
            <a:r>
              <a:rPr lang="en-GB" sz="2400">
                <a:solidFill>
                  <a:schemeClr val="bg1"/>
                </a:solidFill>
                <a:latin typeface="Verdana" pitchFamily="34" charset="0"/>
              </a:rPr>
              <a:t>single gaze of the cyclops</a:t>
            </a:r>
          </a:p>
        </p:txBody>
      </p:sp>
      <p:sp>
        <p:nvSpPr>
          <p:cNvPr id="23557" name="Text Box 5"/>
          <p:cNvSpPr txBox="1">
            <a:spLocks noChangeArrowheads="1"/>
          </p:cNvSpPr>
          <p:nvPr/>
        </p:nvSpPr>
        <p:spPr bwMode="auto">
          <a:xfrm>
            <a:off x="5795963" y="2349500"/>
            <a:ext cx="3168650" cy="336550"/>
          </a:xfrm>
          <a:prstGeom prst="rect">
            <a:avLst/>
          </a:prstGeom>
          <a:noFill/>
          <a:ln w="9525">
            <a:noFill/>
            <a:miter lim="800000"/>
            <a:headEnd/>
            <a:tailEnd/>
          </a:ln>
        </p:spPr>
        <p:txBody>
          <a:bodyPr>
            <a:spAutoFit/>
          </a:bodyPr>
          <a:lstStyle/>
          <a:p>
            <a:pPr>
              <a:spcBef>
                <a:spcPct val="50000"/>
              </a:spcBef>
            </a:pPr>
            <a:r>
              <a:rPr lang="en-GB" sz="1600">
                <a:solidFill>
                  <a:schemeClr val="bg1"/>
                </a:solidFill>
                <a:latin typeface="Verdana" pitchFamily="34" charset="0"/>
              </a:rPr>
              <a:t>Virilio 2000, Eriksen 2001</a:t>
            </a:r>
          </a:p>
        </p:txBody>
      </p:sp>
    </p:spTree>
  </p:cSld>
  <p:clrMapOvr>
    <a:masterClrMapping/>
  </p:clrMapOvr>
  <p:transition>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7" name="Picture 8" descr="Snapshot_002.bmp"/>
          <p:cNvPicPr>
            <a:picLocks noChangeAspect="1"/>
          </p:cNvPicPr>
          <p:nvPr/>
        </p:nvPicPr>
        <p:blipFill>
          <a:blip r:embed="rId3" cstate="print"/>
          <a:srcRect/>
          <a:stretch>
            <a:fillRect/>
          </a:stretch>
        </p:blipFill>
        <p:spPr bwMode="auto">
          <a:xfrm>
            <a:off x="0" y="3714750"/>
            <a:ext cx="4240213" cy="3143250"/>
          </a:xfrm>
          <a:prstGeom prst="rect">
            <a:avLst/>
          </a:prstGeom>
          <a:noFill/>
          <a:ln w="9525">
            <a:solidFill>
              <a:schemeClr val="tx1"/>
            </a:solidFill>
            <a:miter lim="800000"/>
            <a:headEnd/>
            <a:tailEnd/>
          </a:ln>
        </p:spPr>
      </p:pic>
      <p:sp>
        <p:nvSpPr>
          <p:cNvPr id="10" name="TextBox 9"/>
          <p:cNvSpPr txBox="1">
            <a:spLocks noChangeArrowheads="1"/>
          </p:cNvSpPr>
          <p:nvPr/>
        </p:nvSpPr>
        <p:spPr bwMode="auto">
          <a:xfrm>
            <a:off x="1214438" y="1397000"/>
            <a:ext cx="3357562" cy="3990975"/>
          </a:xfrm>
          <a:prstGeom prst="rect">
            <a:avLst/>
          </a:prstGeom>
          <a:solidFill>
            <a:srgbClr val="000000">
              <a:alpha val="39999"/>
            </a:srgbClr>
          </a:solidFill>
          <a:ln w="9525">
            <a:noFill/>
            <a:miter lim="800000"/>
            <a:headEnd/>
            <a:tailEnd/>
          </a:ln>
        </p:spPr>
        <p:txBody>
          <a:bodyPr>
            <a:spAutoFit/>
          </a:bodyPr>
          <a:lstStyle/>
          <a:p>
            <a:pPr algn="r"/>
            <a:r>
              <a:rPr lang="en-GB" sz="3200">
                <a:latin typeface="Verdana" pitchFamily="34" charset="0"/>
              </a:rPr>
              <a:t>process</a:t>
            </a:r>
          </a:p>
          <a:p>
            <a:pPr algn="r"/>
            <a:r>
              <a:rPr lang="en-GB" sz="3200">
                <a:latin typeface="Verdana" pitchFamily="34" charset="0"/>
              </a:rPr>
              <a:t>fragmentation</a:t>
            </a:r>
          </a:p>
          <a:p>
            <a:pPr algn="r"/>
            <a:r>
              <a:rPr lang="en-GB" sz="3200">
                <a:latin typeface="Verdana" pitchFamily="34" charset="0"/>
              </a:rPr>
              <a:t>exploration</a:t>
            </a:r>
          </a:p>
          <a:p>
            <a:pPr algn="r"/>
            <a:r>
              <a:rPr lang="en-GB" sz="3200">
                <a:latin typeface="Verdana" pitchFamily="34" charset="0"/>
              </a:rPr>
              <a:t>visual</a:t>
            </a:r>
          </a:p>
          <a:p>
            <a:pPr algn="r"/>
            <a:r>
              <a:rPr lang="en-GB" sz="3200">
                <a:latin typeface="Verdana" pitchFamily="34" charset="0"/>
              </a:rPr>
              <a:t>volatility</a:t>
            </a:r>
          </a:p>
          <a:p>
            <a:pPr algn="r"/>
            <a:r>
              <a:rPr lang="en-GB" sz="3200">
                <a:latin typeface="Verdana" pitchFamily="34" charset="0"/>
              </a:rPr>
              <a:t>fast time</a:t>
            </a:r>
          </a:p>
          <a:p>
            <a:pPr algn="r"/>
            <a:r>
              <a:rPr lang="en-GB" sz="3200">
                <a:latin typeface="Verdana" pitchFamily="34" charset="0"/>
              </a:rPr>
              <a:t>consensus</a:t>
            </a:r>
          </a:p>
          <a:p>
            <a:pPr algn="r"/>
            <a:r>
              <a:rPr lang="en-GB" sz="3200">
                <a:latin typeface="Verdana" pitchFamily="34" charset="0"/>
              </a:rPr>
              <a:t>openness</a:t>
            </a:r>
          </a:p>
        </p:txBody>
      </p:sp>
      <p:sp>
        <p:nvSpPr>
          <p:cNvPr id="11" name="TextBox 10"/>
          <p:cNvSpPr txBox="1">
            <a:spLocks noChangeArrowheads="1"/>
          </p:cNvSpPr>
          <p:nvPr/>
        </p:nvSpPr>
        <p:spPr bwMode="auto">
          <a:xfrm>
            <a:off x="4714875" y="1397000"/>
            <a:ext cx="3071813" cy="3990975"/>
          </a:xfrm>
          <a:prstGeom prst="rect">
            <a:avLst/>
          </a:prstGeom>
          <a:solidFill>
            <a:srgbClr val="000000">
              <a:alpha val="39999"/>
            </a:srgbClr>
          </a:solidFill>
          <a:ln w="9525">
            <a:noFill/>
            <a:miter lim="800000"/>
            <a:headEnd/>
            <a:tailEnd/>
          </a:ln>
        </p:spPr>
        <p:txBody>
          <a:bodyPr>
            <a:spAutoFit/>
          </a:bodyPr>
          <a:lstStyle/>
          <a:p>
            <a:r>
              <a:rPr lang="en-GB" sz="3200">
                <a:latin typeface="Verdana" pitchFamily="34" charset="0"/>
              </a:rPr>
              <a:t>artefact</a:t>
            </a:r>
          </a:p>
          <a:p>
            <a:r>
              <a:rPr lang="en-GB" sz="3200">
                <a:latin typeface="Verdana" pitchFamily="34" charset="0"/>
              </a:rPr>
              <a:t>cohesion</a:t>
            </a:r>
          </a:p>
          <a:p>
            <a:r>
              <a:rPr lang="en-GB" sz="3200">
                <a:latin typeface="Verdana" pitchFamily="34" charset="0"/>
              </a:rPr>
              <a:t>exposition</a:t>
            </a:r>
          </a:p>
          <a:p>
            <a:r>
              <a:rPr lang="en-GB" sz="3200">
                <a:latin typeface="Verdana" pitchFamily="34" charset="0"/>
              </a:rPr>
              <a:t>textual</a:t>
            </a:r>
          </a:p>
          <a:p>
            <a:r>
              <a:rPr lang="en-GB" sz="3200">
                <a:latin typeface="Verdana" pitchFamily="34" charset="0"/>
              </a:rPr>
              <a:t>stability</a:t>
            </a:r>
          </a:p>
          <a:p>
            <a:r>
              <a:rPr lang="en-GB" sz="3200">
                <a:latin typeface="Verdana" pitchFamily="34" charset="0"/>
              </a:rPr>
              <a:t>slow time</a:t>
            </a:r>
          </a:p>
          <a:p>
            <a:r>
              <a:rPr lang="en-GB" sz="3200">
                <a:latin typeface="Verdana" pitchFamily="34" charset="0"/>
              </a:rPr>
              <a:t>authority</a:t>
            </a:r>
          </a:p>
          <a:p>
            <a:r>
              <a:rPr lang="en-GB" sz="3200">
                <a:latin typeface="Verdana" pitchFamily="34" charset="0"/>
              </a:rPr>
              <a:t>containment</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7"/>
                                        </p:tgtEl>
                                        <p:attrNameLst>
                                          <p:attrName>style.visibility</p:attrName>
                                        </p:attrNameLst>
                                      </p:cBhvr>
                                      <p:to>
                                        <p:strVal val="visible"/>
                                      </p:to>
                                    </p:set>
                                    <p:animEffect transition="in" filter="fade">
                                      <p:cBhvr>
                                        <p:cTn id="7" dur="1000"/>
                                        <p:tgtEl>
                                          <p:spTgt spid="512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1+#ppt_w/2"/>
                                          </p:val>
                                        </p:tav>
                                        <p:tav tm="100000">
                                          <p:val>
                                            <p:strVal val="#ppt_x"/>
                                          </p:val>
                                        </p:tav>
                                      </p:tavLst>
                                    </p:anim>
                                    <p:anim calcmode="lin" valueType="num">
                                      <p:cBhvr additive="base">
                                        <p:cTn id="17"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endParaRPr lang="en-US" smtClean="0"/>
          </a:p>
        </p:txBody>
      </p:sp>
      <p:pic>
        <p:nvPicPr>
          <p:cNvPr id="25603" name="Picture 3" descr="Snapshot SL 1_004"/>
          <p:cNvPicPr>
            <a:picLocks noChangeAspect="1" noChangeArrowheads="1"/>
          </p:cNvPicPr>
          <p:nvPr>
            <p:ph type="body" idx="1"/>
          </p:nvPr>
        </p:nvPicPr>
        <p:blipFill>
          <a:blip r:embed="rId3" cstate="print"/>
          <a:srcRect/>
          <a:stretch>
            <a:fillRect/>
          </a:stretch>
        </p:blipFill>
        <p:spPr>
          <a:xfrm>
            <a:off x="0" y="0"/>
            <a:ext cx="9144000" cy="6858000"/>
          </a:xfr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468313" y="476250"/>
            <a:ext cx="6130925" cy="4814888"/>
          </a:xfrm>
          <a:prstGeom prst="rect">
            <a:avLst/>
          </a:prstGeom>
          <a:noFill/>
          <a:ln w="9525">
            <a:noFill/>
            <a:miter lim="800000"/>
            <a:headEnd/>
            <a:tailEnd/>
          </a:ln>
        </p:spPr>
        <p:txBody>
          <a:bodyPr/>
          <a:lstStyle/>
          <a:p>
            <a:pPr>
              <a:spcBef>
                <a:spcPct val="50000"/>
              </a:spcBef>
            </a:pPr>
            <a:r>
              <a:rPr lang="en-GB" sz="2800">
                <a:solidFill>
                  <a:schemeClr val="bg1"/>
                </a:solidFill>
                <a:latin typeface="Verdana" pitchFamily="34" charset="0"/>
              </a:rPr>
              <a:t>What forms of ‘technoliteracy’ do we need to work in these spaces?</a:t>
            </a:r>
          </a:p>
          <a:p>
            <a:pPr>
              <a:spcBef>
                <a:spcPct val="50000"/>
              </a:spcBef>
            </a:pPr>
            <a:r>
              <a:rPr lang="en-GB" sz="2800">
                <a:solidFill>
                  <a:schemeClr val="bg1"/>
                </a:solidFill>
                <a:latin typeface="Verdana" pitchFamily="34" charset="0"/>
              </a:rPr>
              <a:t>How can assessment regimes be re-crafted for these volatile spaces?</a:t>
            </a:r>
          </a:p>
          <a:p>
            <a:pPr>
              <a:spcBef>
                <a:spcPct val="50000"/>
              </a:spcBef>
            </a:pPr>
            <a:r>
              <a:rPr lang="en-GB" sz="2800">
                <a:solidFill>
                  <a:schemeClr val="bg1"/>
                </a:solidFill>
                <a:latin typeface="Verdana" pitchFamily="34" charset="0"/>
              </a:rPr>
              <a:t>What digital pedagogies </a:t>
            </a:r>
            <a:r>
              <a:rPr lang="en-GB" sz="2800" i="1">
                <a:solidFill>
                  <a:schemeClr val="bg1"/>
                </a:solidFill>
                <a:latin typeface="Verdana" pitchFamily="34" charset="0"/>
              </a:rPr>
              <a:t>work</a:t>
            </a:r>
            <a:r>
              <a:rPr lang="en-GB" sz="2800">
                <a:solidFill>
                  <a:schemeClr val="bg1"/>
                </a:solidFill>
                <a:latin typeface="Verdana" pitchFamily="34" charset="0"/>
              </a:rPr>
              <a:t> in these environments?</a:t>
            </a:r>
          </a:p>
          <a:p>
            <a:pPr>
              <a:spcBef>
                <a:spcPct val="50000"/>
              </a:spcBef>
            </a:pPr>
            <a:r>
              <a:rPr lang="en-GB" sz="2800">
                <a:solidFill>
                  <a:schemeClr val="bg1"/>
                </a:solidFill>
                <a:latin typeface="Verdana" pitchFamily="34" charset="0"/>
              </a:rPr>
              <a:t>How do these texts and technologies change the way academic knowledge is produced and distributed?</a:t>
            </a:r>
          </a:p>
        </p:txBody>
      </p:sp>
      <p:pic>
        <p:nvPicPr>
          <p:cNvPr id="240643" name="Picture 3" descr="minority-report1"/>
          <p:cNvPicPr>
            <a:picLocks noChangeAspect="1" noChangeArrowheads="1"/>
          </p:cNvPicPr>
          <p:nvPr/>
        </p:nvPicPr>
        <p:blipFill>
          <a:blip r:embed="rId3" cstate="print">
            <a:lum bright="-12000"/>
          </a:blip>
          <a:srcRect l="6976"/>
          <a:stretch>
            <a:fillRect/>
          </a:stretch>
        </p:blipFill>
        <p:spPr bwMode="auto">
          <a:xfrm>
            <a:off x="6948488" y="620713"/>
            <a:ext cx="1763712" cy="1484312"/>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2" presetClass="entr" presetSubtype="8" fill="hold" nodeType="withEffect">
                                  <p:stCondLst>
                                    <p:cond delay="0"/>
                                  </p:stCondLst>
                                  <p:childTnLst>
                                    <p:set>
                                      <p:cBhvr>
                                        <p:cTn id="9" dur="1" fill="hold">
                                          <p:stCondLst>
                                            <p:cond delay="0"/>
                                          </p:stCondLst>
                                        </p:cTn>
                                        <p:tgtEl>
                                          <p:spTgt spid="240643"/>
                                        </p:tgtEl>
                                        <p:attrNameLst>
                                          <p:attrName>style.visibility</p:attrName>
                                        </p:attrNameLst>
                                      </p:cBhvr>
                                      <p:to>
                                        <p:strVal val="visible"/>
                                      </p:to>
                                    </p:set>
                                    <p:anim calcmode="lin" valueType="num">
                                      <p:cBhvr additive="base">
                                        <p:cTn id="10" dur="1000" fill="hold"/>
                                        <p:tgtEl>
                                          <p:spTgt spid="240643"/>
                                        </p:tgtEl>
                                        <p:attrNameLst>
                                          <p:attrName>ppt_x</p:attrName>
                                        </p:attrNameLst>
                                      </p:cBhvr>
                                      <p:tavLst>
                                        <p:tav tm="0">
                                          <p:val>
                                            <p:strVal val="0-#ppt_w/2"/>
                                          </p:val>
                                        </p:tav>
                                        <p:tav tm="100000">
                                          <p:val>
                                            <p:strVal val="#ppt_x"/>
                                          </p:val>
                                        </p:tav>
                                      </p:tavLst>
                                    </p:anim>
                                    <p:anim calcmode="lin" valueType="num">
                                      <p:cBhvr additive="base">
                                        <p:cTn id="11" dur="1000" fill="hold"/>
                                        <p:tgtEl>
                                          <p:spTgt spid="2406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1116013" y="549275"/>
            <a:ext cx="7199312" cy="1143000"/>
          </a:xfrm>
        </p:spPr>
        <p:txBody>
          <a:bodyPr/>
          <a:lstStyle/>
          <a:p>
            <a:pPr eaLnBrk="1" hangingPunct="1"/>
            <a:r>
              <a:rPr lang="en-GB" smtClean="0">
                <a:solidFill>
                  <a:schemeClr val="folHlink"/>
                </a:solidFill>
              </a:rPr>
              <a:t>Plutarch’s fire</a:t>
            </a:r>
          </a:p>
        </p:txBody>
      </p:sp>
      <p:sp>
        <p:nvSpPr>
          <p:cNvPr id="27651" name="Rectangle 3"/>
          <p:cNvSpPr>
            <a:spLocks noGrp="1" noChangeArrowheads="1"/>
          </p:cNvSpPr>
          <p:nvPr>
            <p:ph type="body" idx="4294967295"/>
          </p:nvPr>
        </p:nvSpPr>
        <p:spPr>
          <a:xfrm>
            <a:off x="4787900" y="2276475"/>
            <a:ext cx="3886200" cy="4114800"/>
          </a:xfrm>
        </p:spPr>
        <p:txBody>
          <a:bodyPr/>
          <a:lstStyle/>
          <a:p>
            <a:pPr eaLnBrk="1" hangingPunct="1">
              <a:buFontTx/>
              <a:buNone/>
            </a:pPr>
            <a:r>
              <a:rPr lang="en-GB" smtClean="0"/>
              <a:t>	</a:t>
            </a:r>
            <a:r>
              <a:rPr lang="en-GB" sz="2000" smtClean="0"/>
              <a:t>‘the mind is not a vessel to be filled, but a fire to be lit’.</a:t>
            </a:r>
          </a:p>
          <a:p>
            <a:pPr eaLnBrk="1" hangingPunct="1">
              <a:buFontTx/>
              <a:buNone/>
            </a:pPr>
            <a:endParaRPr lang="en-GB" sz="2000" smtClean="0"/>
          </a:p>
          <a:p>
            <a:pPr eaLnBrk="1" hangingPunct="1">
              <a:buFontTx/>
              <a:buNone/>
            </a:pPr>
            <a:r>
              <a:rPr lang="en-GB" sz="1600" smtClean="0">
                <a:latin typeface="Arial" pitchFamily="34" charset="0"/>
              </a:rPr>
              <a:t>	(Plutarch c46 -127AD). </a:t>
            </a:r>
          </a:p>
        </p:txBody>
      </p:sp>
      <p:pic>
        <p:nvPicPr>
          <p:cNvPr id="27652" name="Picture 4" descr="Plutarch"/>
          <p:cNvPicPr>
            <a:picLocks noChangeAspect="1" noChangeArrowheads="1"/>
          </p:cNvPicPr>
          <p:nvPr/>
        </p:nvPicPr>
        <p:blipFill>
          <a:blip r:embed="rId3" cstate="print"/>
          <a:srcRect/>
          <a:stretch>
            <a:fillRect/>
          </a:stretch>
        </p:blipFill>
        <p:spPr bwMode="auto">
          <a:xfrm>
            <a:off x="1763713" y="2420938"/>
            <a:ext cx="2376487" cy="215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1042988" y="0"/>
            <a:ext cx="7772400" cy="1143000"/>
          </a:xfrm>
        </p:spPr>
        <p:txBody>
          <a:bodyPr/>
          <a:lstStyle/>
          <a:p>
            <a:pPr algn="l" eaLnBrk="1" hangingPunct="1"/>
            <a:r>
              <a:rPr lang="en-GB" sz="1600" smtClean="0">
                <a:solidFill>
                  <a:schemeClr val="folHlink"/>
                </a:solidFill>
                <a:latin typeface="Arial" pitchFamily="34" charset="0"/>
              </a:rPr>
              <a:t>Plutarch’s Fire</a:t>
            </a:r>
          </a:p>
        </p:txBody>
      </p:sp>
      <p:sp>
        <p:nvSpPr>
          <p:cNvPr id="28675" name="Rectangle 3"/>
          <p:cNvSpPr>
            <a:spLocks noGrp="1" noChangeArrowheads="1"/>
          </p:cNvSpPr>
          <p:nvPr>
            <p:ph type="body" idx="4294967295"/>
          </p:nvPr>
        </p:nvSpPr>
        <p:spPr>
          <a:xfrm>
            <a:off x="685800" y="1196975"/>
            <a:ext cx="7772400" cy="5040313"/>
          </a:xfrm>
        </p:spPr>
        <p:txBody>
          <a:bodyPr/>
          <a:lstStyle/>
          <a:p>
            <a:pPr indent="-68263" eaLnBrk="1" hangingPunct="1">
              <a:lnSpc>
                <a:spcPct val="90000"/>
              </a:lnSpc>
              <a:buFontTx/>
              <a:buNone/>
            </a:pPr>
            <a:r>
              <a:rPr lang="en-GB" smtClean="0">
                <a:latin typeface="Arial" pitchFamily="34" charset="0"/>
              </a:rPr>
              <a:t>	‘</a:t>
            </a:r>
            <a:r>
              <a:rPr lang="en-GB" smtClean="0"/>
              <a:t>Never has the educational philosophy behind this belief been more important: the changing world to be faced by today’s students will demand unprecedented skills of intellectual flexibility, analysis and enquiry. </a:t>
            </a:r>
          </a:p>
          <a:p>
            <a:pPr indent="-68263" eaLnBrk="1" hangingPunct="1">
              <a:lnSpc>
                <a:spcPct val="90000"/>
              </a:lnSpc>
              <a:buFontTx/>
              <a:buNone/>
            </a:pPr>
            <a:endParaRPr lang="en-GB" smtClean="0"/>
          </a:p>
          <a:p>
            <a:pPr indent="-68263" eaLnBrk="1" hangingPunct="1">
              <a:lnSpc>
                <a:spcPct val="90000"/>
              </a:lnSpc>
              <a:buFontTx/>
              <a:buNone/>
            </a:pPr>
            <a:r>
              <a:rPr lang="en-GB" smtClean="0"/>
              <a:t>	Teaching students to be enquiring or research-based in their approach is not just a throwback to quaint notions of enlightenment or liberal education but central to the hard-nosed skills required of the future graduate workforce.’ </a:t>
            </a:r>
          </a:p>
          <a:p>
            <a:pPr indent="-68263" eaLnBrk="1" hangingPunct="1">
              <a:lnSpc>
                <a:spcPct val="90000"/>
              </a:lnSpc>
              <a:buFontTx/>
              <a:buNone/>
            </a:pPr>
            <a:endParaRPr lang="en-GB" smtClean="0"/>
          </a:p>
          <a:p>
            <a:pPr indent="-68263" eaLnBrk="1" hangingPunct="1">
              <a:lnSpc>
                <a:spcPct val="90000"/>
              </a:lnSpc>
              <a:buFontTx/>
              <a:buNone/>
            </a:pPr>
            <a:r>
              <a:rPr lang="en-GB" smtClean="0"/>
              <a:t> </a:t>
            </a:r>
            <a:r>
              <a:rPr lang="en-GB" sz="1600" smtClean="0"/>
              <a:t>(Hammond 2007:1)</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900113" y="549275"/>
            <a:ext cx="6696075" cy="576263"/>
          </a:xfrm>
          <a:prstGeom prst="rect">
            <a:avLst/>
          </a:prstGeom>
          <a:solidFill>
            <a:schemeClr val="tx1"/>
          </a:solidFill>
          <a:ln w="9525">
            <a:solidFill>
              <a:schemeClr val="bg1"/>
            </a:solidFill>
            <a:miter lim="800000"/>
            <a:headEnd/>
            <a:tailEnd/>
          </a:ln>
        </p:spPr>
        <p:txBody>
          <a:bodyPr wrap="none" anchor="ctr"/>
          <a:lstStyle/>
          <a:p>
            <a:endParaRPr lang="en-US"/>
          </a:p>
        </p:txBody>
      </p:sp>
      <p:pic>
        <p:nvPicPr>
          <p:cNvPr id="11267" name="Picture 3" descr="uni happy_students"/>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1268" name="Rectangle 4"/>
          <p:cNvSpPr>
            <a:spLocks noGrp="1" noChangeArrowheads="1"/>
          </p:cNvSpPr>
          <p:nvPr>
            <p:ph type="title" idx="4294967295"/>
          </p:nvPr>
        </p:nvSpPr>
        <p:spPr>
          <a:xfrm>
            <a:off x="684213" y="333375"/>
            <a:ext cx="7772400" cy="855663"/>
          </a:xfrm>
          <a:solidFill>
            <a:schemeClr val="tx1">
              <a:alpha val="74901"/>
            </a:schemeClr>
          </a:solidFill>
        </p:spPr>
        <p:txBody>
          <a:bodyPr/>
          <a:lstStyle/>
          <a:p>
            <a:pPr eaLnBrk="1" hangingPunct="1"/>
            <a:r>
              <a:rPr lang="en-GB" sz="3200" b="1" smtClean="0">
                <a:solidFill>
                  <a:schemeClr val="bg1"/>
                </a:solidFill>
              </a:rPr>
              <a:t>graduates for the 21</a:t>
            </a:r>
            <a:r>
              <a:rPr lang="en-GB" sz="3200" b="1" baseline="30000" smtClean="0">
                <a:solidFill>
                  <a:schemeClr val="bg1"/>
                </a:solidFill>
              </a:rPr>
              <a:t>st</a:t>
            </a:r>
            <a:r>
              <a:rPr lang="en-GB" sz="3200" b="1" smtClean="0">
                <a:solidFill>
                  <a:schemeClr val="bg1"/>
                </a:solidFill>
              </a:rPr>
              <a:t> century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lewis_queen"/>
          <p:cNvPicPr>
            <a:picLocks noChangeAspect="1" noChangeArrowheads="1"/>
          </p:cNvPicPr>
          <p:nvPr/>
        </p:nvPicPr>
        <p:blipFill>
          <a:blip r:embed="rId3" cstate="print"/>
          <a:srcRect l="24272" t="5902" r="25235" b="36343"/>
          <a:stretch>
            <a:fillRect/>
          </a:stretch>
        </p:blipFill>
        <p:spPr bwMode="auto">
          <a:xfrm>
            <a:off x="2195513" y="1052513"/>
            <a:ext cx="4968875" cy="5805487"/>
          </a:xfrm>
          <a:prstGeom prst="rect">
            <a:avLst/>
          </a:prstGeom>
          <a:noFill/>
          <a:ln w="9525">
            <a:noFill/>
            <a:miter lim="800000"/>
            <a:headEnd/>
            <a:tailEnd/>
          </a:ln>
        </p:spPr>
      </p:pic>
      <p:sp>
        <p:nvSpPr>
          <p:cNvPr id="29699" name="Rectangle 3"/>
          <p:cNvSpPr>
            <a:spLocks noGrp="1" noChangeArrowheads="1"/>
          </p:cNvSpPr>
          <p:nvPr>
            <p:ph type="title"/>
          </p:nvPr>
        </p:nvSpPr>
        <p:spPr>
          <a:xfrm>
            <a:off x="684213" y="404813"/>
            <a:ext cx="7772400" cy="1143000"/>
          </a:xfrm>
        </p:spPr>
        <p:txBody>
          <a:bodyPr/>
          <a:lstStyle/>
          <a:p>
            <a:pPr eaLnBrk="1" hangingPunct="1"/>
            <a:r>
              <a:rPr lang="en-GB" sz="6000" smtClean="0">
                <a:latin typeface="Chiller" pitchFamily="82" charset="0"/>
              </a:rPr>
              <a:t>Troublesome knowledge</a:t>
            </a:r>
          </a:p>
        </p:txBody>
      </p:sp>
      <p:sp>
        <p:nvSpPr>
          <p:cNvPr id="29700" name="Text Box 4"/>
          <p:cNvSpPr txBox="1">
            <a:spLocks noChangeArrowheads="1"/>
          </p:cNvSpPr>
          <p:nvPr/>
        </p:nvSpPr>
        <p:spPr bwMode="auto">
          <a:xfrm>
            <a:off x="6948488" y="6381750"/>
            <a:ext cx="2016125" cy="274638"/>
          </a:xfrm>
          <a:prstGeom prst="rect">
            <a:avLst/>
          </a:prstGeom>
          <a:noFill/>
          <a:ln w="9525">
            <a:noFill/>
            <a:miter lim="800000"/>
            <a:headEnd/>
            <a:tailEnd/>
          </a:ln>
        </p:spPr>
        <p:txBody>
          <a:bodyPr>
            <a:spAutoFit/>
          </a:bodyPr>
          <a:lstStyle/>
          <a:p>
            <a:pPr>
              <a:spcBef>
                <a:spcPct val="50000"/>
              </a:spcBef>
            </a:pPr>
            <a:r>
              <a:rPr lang="en-GB" sz="1200"/>
              <a:t>Perkins 1999</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200400" y="609600"/>
            <a:ext cx="5562600" cy="1143000"/>
          </a:xfrm>
        </p:spPr>
        <p:txBody>
          <a:bodyPr/>
          <a:lstStyle/>
          <a:p>
            <a:pPr eaLnBrk="1" hangingPunct="1"/>
            <a:r>
              <a:rPr lang="en-US" smtClean="0">
                <a:solidFill>
                  <a:schemeClr val="bg2"/>
                </a:solidFill>
                <a:cs typeface="Times New Roman" pitchFamily="18" charset="0"/>
              </a:rPr>
              <a:t>Characteristics of a threshold concept</a:t>
            </a:r>
            <a:r>
              <a:rPr lang="en-GB" smtClean="0"/>
              <a:t> </a:t>
            </a:r>
          </a:p>
        </p:txBody>
      </p:sp>
      <p:sp>
        <p:nvSpPr>
          <p:cNvPr id="30723" name="Rectangle 3"/>
          <p:cNvSpPr>
            <a:spLocks noGrp="1" noChangeArrowheads="1"/>
          </p:cNvSpPr>
          <p:nvPr>
            <p:ph type="body" idx="1"/>
          </p:nvPr>
        </p:nvSpPr>
        <p:spPr>
          <a:xfrm>
            <a:off x="4038600" y="2057400"/>
            <a:ext cx="4343400" cy="4114800"/>
          </a:xfrm>
        </p:spPr>
        <p:txBody>
          <a:bodyPr/>
          <a:lstStyle/>
          <a:p>
            <a:pPr eaLnBrk="1" hangingPunct="1"/>
            <a:r>
              <a:rPr lang="en-GB" sz="3200" smtClean="0"/>
              <a:t>integrative</a:t>
            </a:r>
          </a:p>
          <a:p>
            <a:pPr eaLnBrk="1" hangingPunct="1"/>
            <a:r>
              <a:rPr lang="en-GB" sz="3200" smtClean="0"/>
              <a:t>transformative</a:t>
            </a:r>
          </a:p>
          <a:p>
            <a:pPr eaLnBrk="1" hangingPunct="1"/>
            <a:r>
              <a:rPr lang="en-GB" sz="3200" smtClean="0"/>
              <a:t>irreversible</a:t>
            </a:r>
          </a:p>
          <a:p>
            <a:pPr eaLnBrk="1" hangingPunct="1"/>
            <a:r>
              <a:rPr lang="en-GB" sz="3200" smtClean="0"/>
              <a:t>bounded</a:t>
            </a:r>
          </a:p>
          <a:p>
            <a:pPr eaLnBrk="1" hangingPunct="1"/>
            <a:r>
              <a:rPr lang="en-GB" sz="3200" smtClean="0"/>
              <a:t>re-constitutive</a:t>
            </a:r>
          </a:p>
          <a:p>
            <a:pPr eaLnBrk="1" hangingPunct="1"/>
            <a:r>
              <a:rPr lang="en-GB" sz="3200" smtClean="0"/>
              <a:t>discursive</a:t>
            </a:r>
          </a:p>
          <a:p>
            <a:pPr eaLnBrk="1" hangingPunct="1"/>
            <a:r>
              <a:rPr lang="en-GB" sz="3200" smtClean="0"/>
              <a:t>troublesome</a:t>
            </a:r>
          </a:p>
        </p:txBody>
      </p:sp>
      <p:pic>
        <p:nvPicPr>
          <p:cNvPr id="30724" name="Picture 4" descr="medina628"/>
          <p:cNvPicPr>
            <a:picLocks noChangeAspect="1" noChangeArrowheads="1"/>
          </p:cNvPicPr>
          <p:nvPr/>
        </p:nvPicPr>
        <p:blipFill>
          <a:blip r:embed="rId3" cstate="print"/>
          <a:srcRect/>
          <a:stretch>
            <a:fillRect/>
          </a:stretch>
        </p:blipFill>
        <p:spPr bwMode="auto">
          <a:xfrm>
            <a:off x="0" y="0"/>
            <a:ext cx="3581400" cy="6858000"/>
          </a:xfrm>
          <a:prstGeom prst="rect">
            <a:avLst/>
          </a:prstGeom>
          <a:noFill/>
          <a:ln w="9525">
            <a:noFill/>
            <a:miter lim="800000"/>
            <a:headEnd/>
            <a:tailEnd/>
          </a:ln>
        </p:spPr>
      </p:pic>
      <p:sp>
        <p:nvSpPr>
          <p:cNvPr id="30725" name="Text Box 5"/>
          <p:cNvSpPr txBox="1">
            <a:spLocks noChangeArrowheads="1"/>
          </p:cNvSpPr>
          <p:nvPr/>
        </p:nvSpPr>
        <p:spPr bwMode="auto">
          <a:xfrm>
            <a:off x="5940425" y="6308725"/>
            <a:ext cx="2519363" cy="274638"/>
          </a:xfrm>
          <a:prstGeom prst="rect">
            <a:avLst/>
          </a:prstGeom>
          <a:noFill/>
          <a:ln w="9525">
            <a:noFill/>
            <a:miter lim="800000"/>
            <a:headEnd/>
            <a:tailEnd/>
          </a:ln>
        </p:spPr>
        <p:txBody>
          <a:bodyPr>
            <a:spAutoFit/>
          </a:bodyPr>
          <a:lstStyle/>
          <a:p>
            <a:pPr>
              <a:spcBef>
                <a:spcPct val="50000"/>
              </a:spcBef>
            </a:pPr>
            <a:r>
              <a:rPr lang="en-GB" sz="1200"/>
              <a:t>Meyer &amp; Land 2003</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sadboy"/>
          <p:cNvPicPr>
            <a:picLocks noChangeAspect="1" noChangeArrowheads="1"/>
          </p:cNvPicPr>
          <p:nvPr/>
        </p:nvPicPr>
        <p:blipFill>
          <a:blip r:embed="rId3" cstate="print">
            <a:lum bright="-18000" contrast="12000"/>
          </a:blip>
          <a:srcRect l="30833" t="11093" r="34167"/>
          <a:stretch>
            <a:fillRect/>
          </a:stretch>
        </p:blipFill>
        <p:spPr bwMode="auto">
          <a:xfrm>
            <a:off x="0" y="0"/>
            <a:ext cx="3505200" cy="6883400"/>
          </a:xfrm>
          <a:prstGeom prst="rect">
            <a:avLst/>
          </a:prstGeom>
          <a:noFill/>
          <a:ln w="9525">
            <a:noFill/>
            <a:miter lim="800000"/>
            <a:headEnd/>
            <a:tailEnd/>
          </a:ln>
        </p:spPr>
      </p:pic>
      <p:sp>
        <p:nvSpPr>
          <p:cNvPr id="31747" name="Rectangle 3"/>
          <p:cNvSpPr>
            <a:spLocks noGrp="1" noChangeArrowheads="1"/>
          </p:cNvSpPr>
          <p:nvPr>
            <p:ph type="title"/>
          </p:nvPr>
        </p:nvSpPr>
        <p:spPr>
          <a:xfrm>
            <a:off x="762000" y="228600"/>
            <a:ext cx="7772400" cy="1143000"/>
          </a:xfrm>
        </p:spPr>
        <p:txBody>
          <a:bodyPr/>
          <a:lstStyle/>
          <a:p>
            <a:pPr eaLnBrk="1" hangingPunct="1"/>
            <a:r>
              <a:rPr lang="en-GB" smtClean="0">
                <a:solidFill>
                  <a:schemeClr val="bg2"/>
                </a:solidFill>
              </a:rPr>
              <a:t>Liminality</a:t>
            </a:r>
          </a:p>
        </p:txBody>
      </p:sp>
      <p:sp>
        <p:nvSpPr>
          <p:cNvPr id="31748" name="Rectangle 4"/>
          <p:cNvSpPr>
            <a:spLocks noGrp="1" noChangeArrowheads="1"/>
          </p:cNvSpPr>
          <p:nvPr>
            <p:ph type="body" idx="1"/>
          </p:nvPr>
        </p:nvSpPr>
        <p:spPr>
          <a:xfrm>
            <a:off x="3657600" y="1447800"/>
            <a:ext cx="5334000" cy="4114800"/>
          </a:xfrm>
        </p:spPr>
        <p:txBody>
          <a:bodyPr/>
          <a:lstStyle/>
          <a:p>
            <a:pPr eaLnBrk="1" hangingPunct="1">
              <a:lnSpc>
                <a:spcPct val="80000"/>
              </a:lnSpc>
            </a:pPr>
            <a:r>
              <a:rPr lang="en-GB" sz="2800" smtClean="0">
                <a:cs typeface="Times New Roman" pitchFamily="18" charset="0"/>
              </a:rPr>
              <a:t>a transformative state that engages existing certainties and renders them problematic, and fluid</a:t>
            </a:r>
          </a:p>
          <a:p>
            <a:pPr eaLnBrk="1" hangingPunct="1">
              <a:lnSpc>
                <a:spcPct val="80000"/>
              </a:lnSpc>
              <a:buFontTx/>
              <a:buNone/>
            </a:pPr>
            <a:endParaRPr lang="en-US" sz="2800" smtClean="0">
              <a:cs typeface="Times New Roman" pitchFamily="18" charset="0"/>
            </a:endParaRPr>
          </a:p>
          <a:p>
            <a:pPr eaLnBrk="1" hangingPunct="1">
              <a:lnSpc>
                <a:spcPct val="80000"/>
              </a:lnSpc>
            </a:pPr>
            <a:r>
              <a:rPr lang="en-US" sz="2800" smtClean="0">
                <a:cs typeface="Times New Roman" pitchFamily="18" charset="0"/>
              </a:rPr>
              <a:t>a suspended state in which understanding can approximate to a kind of mimicry or lack of authenticity</a:t>
            </a:r>
            <a:r>
              <a:rPr lang="en-GB" sz="2800" smtClean="0">
                <a:cs typeface="Times New Roman" pitchFamily="18" charset="0"/>
              </a:rPr>
              <a:t> </a:t>
            </a:r>
          </a:p>
          <a:p>
            <a:pPr eaLnBrk="1" hangingPunct="1">
              <a:lnSpc>
                <a:spcPct val="80000"/>
              </a:lnSpc>
              <a:buFontTx/>
              <a:buNone/>
            </a:pPr>
            <a:endParaRPr lang="en-US" sz="2800" smtClean="0">
              <a:cs typeface="Times New Roman" pitchFamily="18" charset="0"/>
            </a:endParaRPr>
          </a:p>
          <a:p>
            <a:pPr eaLnBrk="1" hangingPunct="1">
              <a:lnSpc>
                <a:spcPct val="80000"/>
              </a:lnSpc>
            </a:pPr>
            <a:r>
              <a:rPr lang="en-US" sz="2800" smtClean="0">
                <a:cs typeface="Times New Roman" pitchFamily="18" charset="0"/>
              </a:rPr>
              <a:t> liminality as unsettling – sense of loss</a:t>
            </a:r>
          </a:p>
          <a:p>
            <a:pPr algn="just" eaLnBrk="1" hangingPunct="1">
              <a:lnSpc>
                <a:spcPct val="90000"/>
              </a:lnSpc>
            </a:pPr>
            <a:endParaRPr lang="en-US" sz="2800" smtClean="0">
              <a:cs typeface="Times New Roman" pitchFamily="18" charset="0"/>
            </a:endParaRPr>
          </a:p>
          <a:p>
            <a:pPr algn="just" eaLnBrk="1" hangingPunct="1">
              <a:lnSpc>
                <a:spcPct val="90000"/>
              </a:lnSpc>
              <a:buFontTx/>
              <a:buNone/>
            </a:pPr>
            <a:r>
              <a:rPr lang="en-US" sz="1800" smtClean="0">
                <a:cs typeface="Times New Roman" pitchFamily="18" charset="0"/>
              </a:rPr>
              <a:t>    	</a:t>
            </a:r>
            <a:endParaRPr lang="en-GB" sz="1600" i="1" smtClean="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8050" name="Picture 2" descr="a_n_e03w"/>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2771" name="Text Box 3"/>
          <p:cNvSpPr txBox="1">
            <a:spLocks noChangeArrowheads="1"/>
          </p:cNvSpPr>
          <p:nvPr/>
        </p:nvSpPr>
        <p:spPr bwMode="auto">
          <a:xfrm>
            <a:off x="381000" y="304800"/>
            <a:ext cx="8382000" cy="457200"/>
          </a:xfrm>
          <a:prstGeom prst="rect">
            <a:avLst/>
          </a:prstGeom>
          <a:noFill/>
          <a:ln w="9525">
            <a:noFill/>
            <a:miter lim="800000"/>
            <a:headEnd/>
            <a:tailEnd/>
          </a:ln>
        </p:spPr>
        <p:txBody>
          <a:bodyPr>
            <a:spAutoFit/>
          </a:bodyPr>
          <a:lstStyle/>
          <a:p>
            <a:pPr>
              <a:spcBef>
                <a:spcPct val="50000"/>
              </a:spcBef>
            </a:pPr>
            <a:r>
              <a:rPr lang="en-GB" sz="2400">
                <a:solidFill>
                  <a:srgbClr val="000099"/>
                </a:solidFill>
              </a:rPr>
              <a:t>East of Eden 			        through the threshold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58050"/>
                                        </p:tgtEl>
                                        <p:attrNameLst>
                                          <p:attrName>style.visibility</p:attrName>
                                        </p:attrNameLst>
                                      </p:cBhvr>
                                      <p:to>
                                        <p:strVal val="visible"/>
                                      </p:to>
                                    </p:set>
                                    <p:animEffect transition="in" filter="box(out)">
                                      <p:cBhvr>
                                        <p:cTn id="7" dur="500"/>
                                        <p:tgtEl>
                                          <p:spTgt spid="258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979613" y="333375"/>
            <a:ext cx="5257800" cy="685800"/>
          </a:xfrm>
        </p:spPr>
        <p:txBody>
          <a:bodyPr/>
          <a:lstStyle/>
          <a:p>
            <a:pPr eaLnBrk="1" hangingPunct="1"/>
            <a:r>
              <a:rPr lang="en-GB" smtClean="0">
                <a:solidFill>
                  <a:schemeClr val="bg2"/>
                </a:solidFill>
              </a:rPr>
              <a:t>Troublesome knowledge</a:t>
            </a:r>
          </a:p>
        </p:txBody>
      </p:sp>
      <p:sp>
        <p:nvSpPr>
          <p:cNvPr id="33795" name="Rectangle 3"/>
          <p:cNvSpPr>
            <a:spLocks noGrp="1" noChangeArrowheads="1"/>
          </p:cNvSpPr>
          <p:nvPr>
            <p:ph type="body" idx="1"/>
          </p:nvPr>
        </p:nvSpPr>
        <p:spPr>
          <a:xfrm>
            <a:off x="4038600" y="1524000"/>
            <a:ext cx="4572000" cy="4724400"/>
          </a:xfrm>
        </p:spPr>
        <p:txBody>
          <a:bodyPr/>
          <a:lstStyle/>
          <a:p>
            <a:pPr eaLnBrk="1" hangingPunct="1"/>
            <a:r>
              <a:rPr lang="en-GB" sz="2800" smtClean="0"/>
              <a:t>ritual knowledge</a:t>
            </a:r>
          </a:p>
          <a:p>
            <a:pPr eaLnBrk="1" hangingPunct="1"/>
            <a:r>
              <a:rPr lang="en-GB" sz="2800" smtClean="0"/>
              <a:t>inert knowledge</a:t>
            </a:r>
          </a:p>
          <a:p>
            <a:pPr eaLnBrk="1" hangingPunct="1"/>
            <a:r>
              <a:rPr lang="en-GB" sz="2800" smtClean="0"/>
              <a:t>conceptually  difficult knowledge</a:t>
            </a:r>
          </a:p>
          <a:p>
            <a:pPr eaLnBrk="1" hangingPunct="1"/>
            <a:r>
              <a:rPr lang="en-GB" sz="2800" smtClean="0"/>
              <a:t>the defended learner</a:t>
            </a:r>
          </a:p>
          <a:p>
            <a:pPr eaLnBrk="1" hangingPunct="1"/>
            <a:r>
              <a:rPr lang="en-GB" sz="2800" smtClean="0"/>
              <a:t>alien knowledge</a:t>
            </a:r>
          </a:p>
          <a:p>
            <a:pPr eaLnBrk="1" hangingPunct="1"/>
            <a:r>
              <a:rPr lang="en-GB" sz="2800" smtClean="0"/>
              <a:t>tacit knowledge</a:t>
            </a:r>
          </a:p>
          <a:p>
            <a:pPr eaLnBrk="1" hangingPunct="1"/>
            <a:r>
              <a:rPr lang="en-GB" sz="2800" smtClean="0"/>
              <a:t>loaded knowledge</a:t>
            </a:r>
          </a:p>
          <a:p>
            <a:pPr eaLnBrk="1" hangingPunct="1"/>
            <a:r>
              <a:rPr lang="en-GB" sz="2800" smtClean="0"/>
              <a:t>troublesome language</a:t>
            </a:r>
          </a:p>
          <a:p>
            <a:pPr eaLnBrk="1" hangingPunct="1"/>
            <a:endParaRPr lang="en-GB" sz="2800" smtClean="0"/>
          </a:p>
        </p:txBody>
      </p:sp>
      <p:pic>
        <p:nvPicPr>
          <p:cNvPr id="229382" name="Picture 6" descr="gargoyle"/>
          <p:cNvPicPr>
            <a:picLocks noChangeAspect="1" noChangeArrowheads="1"/>
          </p:cNvPicPr>
          <p:nvPr/>
        </p:nvPicPr>
        <p:blipFill>
          <a:blip r:embed="rId3" cstate="print"/>
          <a:srcRect/>
          <a:stretch>
            <a:fillRect/>
          </a:stretch>
        </p:blipFill>
        <p:spPr bwMode="auto">
          <a:xfrm>
            <a:off x="395288" y="1700213"/>
            <a:ext cx="3348037" cy="41767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29382"/>
                                        </p:tgtEl>
                                        <p:attrNameLst>
                                          <p:attrName>style.visibility</p:attrName>
                                        </p:attrNameLst>
                                      </p:cBhvr>
                                      <p:to>
                                        <p:strVal val="visible"/>
                                      </p:to>
                                    </p:set>
                                    <p:animEffect transition="in" filter="box(out)">
                                      <p:cBhvr>
                                        <p:cTn id="7" dur="500"/>
                                        <p:tgtEl>
                                          <p:spTgt spid="2293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GB" smtClean="0">
                <a:latin typeface="Century Gothic" pitchFamily="34" charset="0"/>
              </a:rPr>
              <a:t>Question 2</a:t>
            </a:r>
          </a:p>
        </p:txBody>
      </p:sp>
      <p:sp>
        <p:nvSpPr>
          <p:cNvPr id="34819" name="Rectangle 3"/>
          <p:cNvSpPr>
            <a:spLocks noGrp="1" noChangeArrowheads="1"/>
          </p:cNvSpPr>
          <p:nvPr>
            <p:ph type="body" idx="1"/>
          </p:nvPr>
        </p:nvSpPr>
        <p:spPr/>
        <p:txBody>
          <a:bodyPr/>
          <a:lstStyle/>
          <a:p>
            <a:pPr eaLnBrk="1" hangingPunct="1"/>
            <a:r>
              <a:rPr lang="en-US" smtClean="0">
                <a:latin typeface="Century Gothic" pitchFamily="34" charset="0"/>
              </a:rPr>
              <a:t>What are the higher order attributes that our graduates will need to thrive (or at least survive) in the 21</a:t>
            </a:r>
            <a:r>
              <a:rPr lang="en-US" baseline="30000" smtClean="0">
                <a:latin typeface="Century Gothic" pitchFamily="34" charset="0"/>
              </a:rPr>
              <a:t>st</a:t>
            </a:r>
            <a:r>
              <a:rPr lang="en-US" smtClean="0">
                <a:latin typeface="Century Gothic" pitchFamily="34" charset="0"/>
              </a:rPr>
              <a:t> century world we have envisaged?</a:t>
            </a:r>
          </a:p>
          <a:p>
            <a:pPr eaLnBrk="1" hangingPunct="1"/>
            <a:endParaRPr lang="en-GB"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p:txBody>
          <a:bodyPr/>
          <a:lstStyle/>
          <a:p>
            <a:pPr eaLnBrk="1" hangingPunct="1"/>
            <a:r>
              <a:rPr lang="en-GB" smtClean="0"/>
              <a:t>Higher order graduate attributes</a:t>
            </a:r>
          </a:p>
        </p:txBody>
      </p:sp>
      <p:sp>
        <p:nvSpPr>
          <p:cNvPr id="35843" name="Rectangle 3"/>
          <p:cNvSpPr>
            <a:spLocks noGrp="1" noChangeArrowheads="1"/>
          </p:cNvSpPr>
          <p:nvPr>
            <p:ph type="body" idx="4294967295"/>
          </p:nvPr>
        </p:nvSpPr>
        <p:spPr/>
        <p:txBody>
          <a:bodyPr/>
          <a:lstStyle/>
          <a:p>
            <a:pPr eaLnBrk="1" hangingPunct="1"/>
            <a:endParaRPr lang="en-US"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body" sz="half" idx="4294967295"/>
          </p:nvPr>
        </p:nvSpPr>
        <p:spPr>
          <a:xfrm>
            <a:off x="685800" y="692150"/>
            <a:ext cx="3810000" cy="5403850"/>
          </a:xfrm>
        </p:spPr>
        <p:txBody>
          <a:bodyPr/>
          <a:lstStyle/>
          <a:p>
            <a:pPr eaLnBrk="1" hangingPunct="1"/>
            <a:r>
              <a:rPr lang="en-GB" sz="2000" smtClean="0"/>
              <a:t>critical understanding </a:t>
            </a:r>
          </a:p>
          <a:p>
            <a:pPr eaLnBrk="1" hangingPunct="1"/>
            <a:r>
              <a:rPr lang="en-GB" sz="2000" smtClean="0"/>
              <a:t>disciplinary currency</a:t>
            </a:r>
          </a:p>
          <a:p>
            <a:pPr eaLnBrk="1" hangingPunct="1"/>
            <a:r>
              <a:rPr lang="en-GB" sz="2000" smtClean="0"/>
              <a:t>provisionality (knowledge, situations)</a:t>
            </a:r>
          </a:p>
          <a:p>
            <a:pPr eaLnBrk="1" hangingPunct="1"/>
            <a:r>
              <a:rPr lang="en-GB" sz="2000" smtClean="0"/>
              <a:t>contingency (knowledge, situations)</a:t>
            </a:r>
          </a:p>
          <a:p>
            <a:pPr eaLnBrk="1" hangingPunct="1"/>
            <a:r>
              <a:rPr lang="en-GB" sz="2000" smtClean="0"/>
              <a:t>problem formulation</a:t>
            </a:r>
          </a:p>
          <a:p>
            <a:pPr eaLnBrk="1" hangingPunct="1"/>
            <a:r>
              <a:rPr lang="en-GB" sz="2000" smtClean="0"/>
              <a:t>problem analysis and resolution</a:t>
            </a:r>
          </a:p>
          <a:p>
            <a:pPr eaLnBrk="1" hangingPunct="1"/>
            <a:r>
              <a:rPr lang="en-GB" sz="2000" smtClean="0"/>
              <a:t>evaluation</a:t>
            </a:r>
          </a:p>
          <a:p>
            <a:pPr eaLnBrk="1" hangingPunct="1"/>
            <a:r>
              <a:rPr lang="en-GB" sz="2000" smtClean="0"/>
              <a:t>evidence-based solutions </a:t>
            </a:r>
          </a:p>
          <a:p>
            <a:pPr eaLnBrk="1" hangingPunct="1"/>
            <a:r>
              <a:rPr lang="en-GB" sz="2000" smtClean="0"/>
              <a:t>argumentation</a:t>
            </a:r>
          </a:p>
          <a:p>
            <a:pPr eaLnBrk="1" hangingPunct="1"/>
            <a:r>
              <a:rPr lang="en-GB" sz="2000" smtClean="0"/>
              <a:t>deriving meaning from complexity</a:t>
            </a:r>
          </a:p>
          <a:p>
            <a:pPr eaLnBrk="1" hangingPunct="1"/>
            <a:r>
              <a:rPr lang="en-GB" sz="2000" smtClean="0"/>
              <a:t>modes of enquiry </a:t>
            </a:r>
          </a:p>
          <a:p>
            <a:pPr eaLnBrk="1" hangingPunct="1"/>
            <a:endParaRPr lang="en-GB" sz="2000" smtClean="0"/>
          </a:p>
        </p:txBody>
      </p:sp>
      <p:sp>
        <p:nvSpPr>
          <p:cNvPr id="36867" name="Rectangle 3"/>
          <p:cNvSpPr>
            <a:spLocks noGrp="1" noChangeArrowheads="1"/>
          </p:cNvSpPr>
          <p:nvPr>
            <p:ph type="body" sz="half" idx="4294967295"/>
          </p:nvPr>
        </p:nvSpPr>
        <p:spPr>
          <a:xfrm>
            <a:off x="4972050" y="765175"/>
            <a:ext cx="4171950" cy="5403850"/>
          </a:xfrm>
        </p:spPr>
        <p:txBody>
          <a:bodyPr/>
          <a:lstStyle/>
          <a:p>
            <a:pPr eaLnBrk="1" hangingPunct="1"/>
            <a:r>
              <a:rPr lang="en-GB" sz="2000" smtClean="0"/>
              <a:t>informed judgement</a:t>
            </a:r>
          </a:p>
          <a:p>
            <a:pPr eaLnBrk="1" hangingPunct="1"/>
            <a:r>
              <a:rPr lang="en-GB" sz="2000" smtClean="0"/>
              <a:t>advanced techniques</a:t>
            </a:r>
          </a:p>
          <a:p>
            <a:pPr eaLnBrk="1" hangingPunct="1"/>
            <a:r>
              <a:rPr lang="en-GB" sz="2000" smtClean="0"/>
              <a:t>independence</a:t>
            </a:r>
          </a:p>
          <a:p>
            <a:pPr eaLnBrk="1" hangingPunct="1"/>
            <a:r>
              <a:rPr lang="en-GB" sz="2000" smtClean="0"/>
              <a:t>learner responsibility</a:t>
            </a:r>
          </a:p>
          <a:p>
            <a:pPr eaLnBrk="1" hangingPunct="1"/>
            <a:r>
              <a:rPr lang="en-GB" sz="2000" smtClean="0"/>
              <a:t>creativity </a:t>
            </a:r>
          </a:p>
          <a:p>
            <a:pPr eaLnBrk="1" hangingPunct="1"/>
            <a:r>
              <a:rPr lang="en-GB" sz="2000" smtClean="0"/>
              <a:t>critical values </a:t>
            </a:r>
          </a:p>
          <a:p>
            <a:pPr lvl="1" eaLnBrk="1" hangingPunct="1"/>
            <a:r>
              <a:rPr lang="en-GB" sz="2000" smtClean="0"/>
              <a:t>ethical </a:t>
            </a:r>
          </a:p>
          <a:p>
            <a:pPr lvl="1" eaLnBrk="1" hangingPunct="1"/>
            <a:r>
              <a:rPr lang="en-GB" sz="2000" smtClean="0"/>
              <a:t>social </a:t>
            </a:r>
          </a:p>
          <a:p>
            <a:pPr lvl="1" eaLnBrk="1" hangingPunct="1"/>
            <a:r>
              <a:rPr lang="en-GB" sz="2000" smtClean="0"/>
              <a:t>cultural </a:t>
            </a:r>
          </a:p>
          <a:p>
            <a:pPr lvl="1" eaLnBrk="1" hangingPunct="1"/>
            <a:r>
              <a:rPr lang="en-GB" sz="2000" smtClean="0"/>
              <a:t>environmental</a:t>
            </a:r>
            <a:r>
              <a:rPr lang="en-GB" sz="2400" smtClean="0"/>
              <a:t> </a:t>
            </a:r>
          </a:p>
          <a:p>
            <a:pPr eaLnBrk="1" hangingPunct="1"/>
            <a:r>
              <a:rPr lang="en-GB" sz="2000" smtClean="0"/>
              <a:t>wider professional conduct</a:t>
            </a:r>
          </a:p>
          <a:p>
            <a:pPr lvl="1" eaLnBrk="1" hangingPunct="1"/>
            <a:r>
              <a:rPr lang="en-GB" sz="2000" smtClean="0"/>
              <a:t>contextual ‘savviness’</a:t>
            </a:r>
          </a:p>
          <a:p>
            <a:pPr lvl="1" eaLnBrk="1" hangingPunct="1"/>
            <a:r>
              <a:rPr lang="en-GB" sz="2000" smtClean="0"/>
              <a:t>political astuteness</a:t>
            </a:r>
          </a:p>
          <a:p>
            <a:pPr eaLnBrk="1" hangingPunct="1"/>
            <a:endParaRPr lang="en-GB" sz="2000" smtClean="0"/>
          </a:p>
          <a:p>
            <a:pPr eaLnBrk="1" hangingPunct="1"/>
            <a:endParaRPr lang="en-GB" sz="200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body" idx="4294967295"/>
          </p:nvPr>
        </p:nvSpPr>
        <p:spPr>
          <a:xfrm>
            <a:off x="827088" y="836613"/>
            <a:ext cx="7772400" cy="4114800"/>
          </a:xfrm>
        </p:spPr>
        <p:txBody>
          <a:bodyPr/>
          <a:lstStyle/>
          <a:p>
            <a:pPr eaLnBrk="1" hangingPunct="1">
              <a:buFontTx/>
              <a:buNone/>
            </a:pPr>
            <a:r>
              <a:rPr lang="en-GB" smtClean="0"/>
              <a:t>And at Master’s level</a:t>
            </a:r>
          </a:p>
          <a:p>
            <a:pPr eaLnBrk="1" hangingPunct="1">
              <a:buFontTx/>
              <a:buNone/>
            </a:pPr>
            <a:endParaRPr lang="en-GB" smtClean="0"/>
          </a:p>
          <a:p>
            <a:pPr eaLnBrk="1" hangingPunct="1"/>
            <a:r>
              <a:rPr lang="en-GB" smtClean="0"/>
              <a:t>constructing conceptual frameworks </a:t>
            </a:r>
          </a:p>
          <a:p>
            <a:pPr eaLnBrk="1" hangingPunct="1"/>
            <a:r>
              <a:rPr lang="en-GB" smtClean="0"/>
              <a:t>critical evaluation of current research and advanced scholarship </a:t>
            </a:r>
          </a:p>
          <a:p>
            <a:pPr eaLnBrk="1" hangingPunct="1"/>
            <a:r>
              <a:rPr lang="en-GB" smtClean="0"/>
              <a:t>originality in the application of knowledge </a:t>
            </a:r>
          </a:p>
          <a:p>
            <a:pPr eaLnBrk="1" hangingPunct="1"/>
            <a:r>
              <a:rPr lang="en-GB" smtClean="0"/>
              <a:t>reconciling complex issues </a:t>
            </a:r>
          </a:p>
          <a:p>
            <a:pPr eaLnBrk="1" hangingPunct="1"/>
            <a:r>
              <a:rPr lang="en-GB" smtClean="0"/>
              <a:t>forming sound judgments </a:t>
            </a:r>
          </a:p>
          <a:p>
            <a:pPr eaLnBrk="1" hangingPunct="1"/>
            <a:r>
              <a:rPr lang="en-GB" smtClean="0"/>
              <a:t>coping with incomplete data </a:t>
            </a:r>
          </a:p>
          <a:p>
            <a:pPr eaLnBrk="1" hangingPunct="1"/>
            <a:endParaRPr lang="en-GB" smtClean="0"/>
          </a:p>
        </p:txBody>
      </p:sp>
      <p:pic>
        <p:nvPicPr>
          <p:cNvPr id="37891" name="Picture 3" descr="student in librart"/>
          <p:cNvPicPr>
            <a:picLocks noChangeAspect="1" noChangeArrowheads="1"/>
          </p:cNvPicPr>
          <p:nvPr/>
        </p:nvPicPr>
        <p:blipFill>
          <a:blip r:embed="rId3" cstate="print">
            <a:lum bright="-12000"/>
          </a:blip>
          <a:srcRect l="10588" r="61177"/>
          <a:stretch>
            <a:fillRect/>
          </a:stretch>
        </p:blipFill>
        <p:spPr bwMode="auto">
          <a:xfrm>
            <a:off x="6659563" y="3716338"/>
            <a:ext cx="1482725" cy="2262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685800" y="609600"/>
            <a:ext cx="5038725" cy="1143000"/>
          </a:xfrm>
        </p:spPr>
        <p:txBody>
          <a:bodyPr/>
          <a:lstStyle/>
          <a:p>
            <a:pPr eaLnBrk="1" hangingPunct="1"/>
            <a:r>
              <a:rPr lang="en-GB" sz="3200" smtClean="0"/>
              <a:t>CIHE international / intercultural GAs</a:t>
            </a:r>
          </a:p>
        </p:txBody>
      </p:sp>
      <p:sp>
        <p:nvSpPr>
          <p:cNvPr id="38915" name="Rectangle 3"/>
          <p:cNvSpPr>
            <a:spLocks noGrp="1" noChangeArrowheads="1"/>
          </p:cNvSpPr>
          <p:nvPr>
            <p:ph type="body" idx="4294967295"/>
          </p:nvPr>
        </p:nvSpPr>
        <p:spPr/>
        <p:txBody>
          <a:bodyPr/>
          <a:lstStyle/>
          <a:p>
            <a:pPr eaLnBrk="1" hangingPunct="1">
              <a:buFontTx/>
              <a:buNone/>
            </a:pPr>
            <a:r>
              <a:rPr lang="en-GB" b="1" smtClean="0"/>
              <a:t>Knowledge</a:t>
            </a:r>
          </a:p>
          <a:p>
            <a:pPr eaLnBrk="1" hangingPunct="1"/>
            <a:r>
              <a:rPr lang="en-GB" smtClean="0"/>
              <a:t>world geography, conditions, issues and events</a:t>
            </a:r>
          </a:p>
          <a:p>
            <a:pPr eaLnBrk="1" hangingPunct="1"/>
            <a:r>
              <a:rPr lang="en-GB" smtClean="0"/>
              <a:t>complexity and interdependence of world events &amp; issues</a:t>
            </a:r>
          </a:p>
          <a:p>
            <a:pPr eaLnBrk="1" hangingPunct="1"/>
            <a:r>
              <a:rPr lang="en-GB" smtClean="0"/>
              <a:t>understanding of historical forces that have shaped the current world system</a:t>
            </a:r>
          </a:p>
          <a:p>
            <a:pPr eaLnBrk="1" hangingPunct="1"/>
            <a:r>
              <a:rPr lang="en-GB" smtClean="0"/>
              <a:t>knowledge of a foreign language, intercultural communication concepts, international business etiquette</a:t>
            </a:r>
          </a:p>
        </p:txBody>
      </p:sp>
      <p:pic>
        <p:nvPicPr>
          <p:cNvPr id="38916" name="Picture 4" descr="250px-Gotham_skyline"/>
          <p:cNvPicPr>
            <a:picLocks noChangeAspect="1" noChangeArrowheads="1"/>
          </p:cNvPicPr>
          <p:nvPr/>
        </p:nvPicPr>
        <p:blipFill>
          <a:blip r:embed="rId3" cstate="print"/>
          <a:srcRect/>
          <a:stretch>
            <a:fillRect/>
          </a:stretch>
        </p:blipFill>
        <p:spPr bwMode="auto">
          <a:xfrm>
            <a:off x="5795963" y="260350"/>
            <a:ext cx="2843212" cy="1989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4213" y="404813"/>
            <a:ext cx="7772400" cy="1143000"/>
          </a:xfrm>
        </p:spPr>
        <p:txBody>
          <a:bodyPr/>
          <a:lstStyle/>
          <a:p>
            <a:pPr eaLnBrk="1" hangingPunct="1"/>
            <a:r>
              <a:rPr lang="en-GB" smtClean="0"/>
              <a:t>3 questions</a:t>
            </a:r>
          </a:p>
        </p:txBody>
      </p:sp>
      <p:sp>
        <p:nvSpPr>
          <p:cNvPr id="12291" name="Rectangle 3"/>
          <p:cNvSpPr>
            <a:spLocks noGrp="1" noChangeArrowheads="1"/>
          </p:cNvSpPr>
          <p:nvPr>
            <p:ph type="body" idx="1"/>
          </p:nvPr>
        </p:nvSpPr>
        <p:spPr>
          <a:xfrm>
            <a:off x="684213" y="1628775"/>
            <a:ext cx="7772400" cy="4114800"/>
          </a:xfrm>
        </p:spPr>
        <p:txBody>
          <a:bodyPr/>
          <a:lstStyle/>
          <a:p>
            <a:pPr eaLnBrk="1" hangingPunct="1"/>
            <a:r>
              <a:rPr lang="en-GB" smtClean="0"/>
              <a:t>What  are likely to be defining characteristics of “21</a:t>
            </a:r>
            <a:r>
              <a:rPr lang="en-GB" baseline="30000" smtClean="0"/>
              <a:t>st</a:t>
            </a:r>
            <a:r>
              <a:rPr lang="en-GB" smtClean="0"/>
              <a:t> century society” in the next two decades?</a:t>
            </a:r>
          </a:p>
          <a:p>
            <a:pPr eaLnBrk="1" hangingPunct="1"/>
            <a:endParaRPr lang="en-GB" smtClean="0"/>
          </a:p>
          <a:p>
            <a:pPr eaLnBrk="1" hangingPunct="1"/>
            <a:r>
              <a:rPr lang="en-US" smtClean="0"/>
              <a:t>What (higher order) attributes will our graduates need to thrive (or at least survive) in the 21</a:t>
            </a:r>
            <a:r>
              <a:rPr lang="en-US" baseline="30000" smtClean="0"/>
              <a:t>st</a:t>
            </a:r>
            <a:r>
              <a:rPr lang="en-US" smtClean="0"/>
              <a:t> century world we have envisaged?</a:t>
            </a:r>
          </a:p>
          <a:p>
            <a:pPr eaLnBrk="1" hangingPunct="1"/>
            <a:endParaRPr lang="en-US" smtClean="0"/>
          </a:p>
          <a:p>
            <a:pPr eaLnBrk="1" hangingPunct="1"/>
            <a:r>
              <a:rPr lang="en-GB" smtClean="0"/>
              <a:t>What kind of learning environments or teaching approach are most appropriate to foster the kinds of graduate attributes we identify? </a:t>
            </a:r>
          </a:p>
          <a:p>
            <a:pPr eaLnBrk="1" hangingPunct="1"/>
            <a:endParaRPr lang="en-GB"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323850" y="188913"/>
            <a:ext cx="3960813" cy="658812"/>
          </a:xfrm>
        </p:spPr>
        <p:txBody>
          <a:bodyPr/>
          <a:lstStyle/>
          <a:p>
            <a:pPr eaLnBrk="1" hangingPunct="1"/>
            <a:r>
              <a:rPr lang="en-GB" sz="1600" smtClean="0"/>
              <a:t>CIHE international / intercultural GAs</a:t>
            </a:r>
          </a:p>
        </p:txBody>
      </p:sp>
      <p:sp>
        <p:nvSpPr>
          <p:cNvPr id="39939" name="Rectangle 3"/>
          <p:cNvSpPr>
            <a:spLocks noGrp="1" noChangeArrowheads="1"/>
          </p:cNvSpPr>
          <p:nvPr>
            <p:ph type="body" idx="4294967295"/>
          </p:nvPr>
        </p:nvSpPr>
        <p:spPr>
          <a:xfrm>
            <a:off x="611188" y="1700213"/>
            <a:ext cx="8280400" cy="4114800"/>
          </a:xfrm>
        </p:spPr>
        <p:txBody>
          <a:bodyPr/>
          <a:lstStyle/>
          <a:p>
            <a:pPr marL="0" indent="0" eaLnBrk="1" hangingPunct="1">
              <a:lnSpc>
                <a:spcPct val="90000"/>
              </a:lnSpc>
              <a:buFontTx/>
              <a:buNone/>
              <a:tabLst>
                <a:tab pos="2149475" algn="l"/>
              </a:tabLst>
            </a:pPr>
            <a:r>
              <a:rPr lang="en-GB" b="1" smtClean="0"/>
              <a:t>Attitudes</a:t>
            </a:r>
          </a:p>
          <a:p>
            <a:pPr marL="0" indent="0" eaLnBrk="1" hangingPunct="1">
              <a:lnSpc>
                <a:spcPct val="90000"/>
              </a:lnSpc>
              <a:buFontTx/>
              <a:buNone/>
              <a:tabLst>
                <a:tab pos="2149475" algn="l"/>
              </a:tabLst>
            </a:pPr>
            <a:endParaRPr lang="en-GB" b="1" smtClean="0"/>
          </a:p>
          <a:p>
            <a:pPr marL="0" indent="0" eaLnBrk="1" hangingPunct="1">
              <a:lnSpc>
                <a:spcPct val="90000"/>
              </a:lnSpc>
              <a:tabLst>
                <a:tab pos="2149475" algn="l"/>
              </a:tabLst>
            </a:pPr>
            <a:r>
              <a:rPr lang="en-GB" smtClean="0"/>
              <a:t> openness</a:t>
            </a:r>
            <a:r>
              <a:rPr lang="en-GB" b="1" smtClean="0"/>
              <a:t> </a:t>
            </a:r>
            <a:r>
              <a:rPr lang="en-GB" smtClean="0"/>
              <a:t>to learning &amp; positive orientation to </a:t>
            </a:r>
          </a:p>
          <a:p>
            <a:pPr marL="0" indent="0" eaLnBrk="1" hangingPunct="1">
              <a:lnSpc>
                <a:spcPct val="90000"/>
              </a:lnSpc>
              <a:buFontTx/>
              <a:buNone/>
              <a:tabLst>
                <a:tab pos="2149475" algn="l"/>
              </a:tabLst>
            </a:pPr>
            <a:r>
              <a:rPr lang="en-GB" smtClean="0"/>
              <a:t>   new opportunities, ideas and ways of thinking.</a:t>
            </a:r>
          </a:p>
          <a:p>
            <a:pPr marL="0" indent="0" eaLnBrk="1" hangingPunct="1">
              <a:lnSpc>
                <a:spcPct val="90000"/>
              </a:lnSpc>
              <a:tabLst>
                <a:tab pos="2149475" algn="l"/>
              </a:tabLst>
            </a:pPr>
            <a:r>
              <a:rPr lang="en-GB" smtClean="0"/>
              <a:t> tolerance for ambiguity and unfamiliarity.</a:t>
            </a:r>
          </a:p>
          <a:p>
            <a:pPr marL="0" indent="0" eaLnBrk="1" hangingPunct="1">
              <a:lnSpc>
                <a:spcPct val="90000"/>
              </a:lnSpc>
              <a:tabLst>
                <a:tab pos="2149475" algn="l"/>
              </a:tabLst>
            </a:pPr>
            <a:r>
              <a:rPr lang="en-GB" smtClean="0"/>
              <a:t> sensitivity &amp; respect for cultural differences.</a:t>
            </a:r>
          </a:p>
          <a:p>
            <a:pPr marL="0" indent="0" eaLnBrk="1" hangingPunct="1">
              <a:lnSpc>
                <a:spcPct val="90000"/>
              </a:lnSpc>
              <a:tabLst>
                <a:tab pos="2149475" algn="l"/>
              </a:tabLst>
            </a:pPr>
            <a:r>
              <a:rPr lang="en-GB" smtClean="0"/>
              <a:t> empathy or the ability to take multiple </a:t>
            </a:r>
          </a:p>
          <a:p>
            <a:pPr marL="0" indent="0" eaLnBrk="1" hangingPunct="1">
              <a:lnSpc>
                <a:spcPct val="90000"/>
              </a:lnSpc>
              <a:buFontTx/>
              <a:buNone/>
              <a:tabLst>
                <a:tab pos="2149475" algn="l"/>
              </a:tabLst>
            </a:pPr>
            <a:r>
              <a:rPr lang="en-GB" smtClean="0"/>
              <a:t>   perspectives.</a:t>
            </a:r>
          </a:p>
          <a:p>
            <a:pPr marL="0" indent="0" eaLnBrk="1" hangingPunct="1">
              <a:lnSpc>
                <a:spcPct val="90000"/>
              </a:lnSpc>
              <a:tabLst>
                <a:tab pos="2149475" algn="l"/>
              </a:tabLst>
            </a:pPr>
            <a:r>
              <a:rPr lang="en-GB" smtClean="0"/>
              <a:t> self-awareness and self esteem about one’s own</a:t>
            </a:r>
          </a:p>
          <a:p>
            <a:pPr marL="0" indent="0" eaLnBrk="1" hangingPunct="1">
              <a:lnSpc>
                <a:spcPct val="90000"/>
              </a:lnSpc>
              <a:buFontTx/>
              <a:buNone/>
              <a:tabLst>
                <a:tab pos="2149475" algn="l"/>
              </a:tabLst>
            </a:pPr>
            <a:r>
              <a:rPr lang="en-GB" smtClean="0"/>
              <a:t>   identity &amp; culture.</a:t>
            </a:r>
          </a:p>
        </p:txBody>
      </p:sp>
      <p:pic>
        <p:nvPicPr>
          <p:cNvPr id="39940" name="Picture 4" descr="250px-Gotham_skyline"/>
          <p:cNvPicPr>
            <a:picLocks noChangeAspect="1" noChangeArrowheads="1"/>
          </p:cNvPicPr>
          <p:nvPr/>
        </p:nvPicPr>
        <p:blipFill>
          <a:blip r:embed="rId3" cstate="print"/>
          <a:srcRect/>
          <a:stretch>
            <a:fillRect/>
          </a:stretch>
        </p:blipFill>
        <p:spPr bwMode="auto">
          <a:xfrm>
            <a:off x="5651500" y="260350"/>
            <a:ext cx="2843213" cy="1989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323850" y="188913"/>
            <a:ext cx="3960813" cy="658812"/>
          </a:xfrm>
        </p:spPr>
        <p:txBody>
          <a:bodyPr/>
          <a:lstStyle/>
          <a:p>
            <a:pPr eaLnBrk="1" hangingPunct="1"/>
            <a:r>
              <a:rPr lang="en-GB" sz="1600" smtClean="0"/>
              <a:t>CIHE international / intercultural GAs</a:t>
            </a:r>
          </a:p>
        </p:txBody>
      </p:sp>
      <p:sp>
        <p:nvSpPr>
          <p:cNvPr id="40963" name="Rectangle 3"/>
          <p:cNvSpPr>
            <a:spLocks noGrp="1" noChangeArrowheads="1"/>
          </p:cNvSpPr>
          <p:nvPr>
            <p:ph type="body" idx="4294967295"/>
          </p:nvPr>
        </p:nvSpPr>
        <p:spPr>
          <a:xfrm>
            <a:off x="611188" y="1557338"/>
            <a:ext cx="8280400" cy="4114800"/>
          </a:xfrm>
        </p:spPr>
        <p:txBody>
          <a:bodyPr/>
          <a:lstStyle/>
          <a:p>
            <a:pPr marL="0" indent="0" eaLnBrk="1" hangingPunct="1">
              <a:buFontTx/>
              <a:buNone/>
              <a:tabLst>
                <a:tab pos="2149475" algn="l"/>
              </a:tabLst>
            </a:pPr>
            <a:r>
              <a:rPr lang="en-GB" b="1" smtClean="0"/>
              <a:t>Skills</a:t>
            </a:r>
          </a:p>
          <a:p>
            <a:pPr marL="0" indent="0" eaLnBrk="1" hangingPunct="1">
              <a:buFontTx/>
              <a:buNone/>
              <a:tabLst>
                <a:tab pos="2149475" algn="l"/>
              </a:tabLst>
            </a:pPr>
            <a:endParaRPr lang="en-GB" b="1" smtClean="0"/>
          </a:p>
          <a:p>
            <a:pPr marL="0" indent="0" eaLnBrk="1" hangingPunct="1">
              <a:tabLst>
                <a:tab pos="2149475" algn="l"/>
              </a:tabLst>
            </a:pPr>
            <a:r>
              <a:rPr lang="en-GB" smtClean="0"/>
              <a:t>  research skills to learn about the world</a:t>
            </a:r>
          </a:p>
          <a:p>
            <a:pPr marL="0" indent="0" eaLnBrk="1" hangingPunct="1">
              <a:tabLst>
                <a:tab pos="2149475" algn="l"/>
              </a:tabLst>
            </a:pPr>
            <a:r>
              <a:rPr lang="en-GB" smtClean="0"/>
              <a:t>  critical and comparative thinking skills</a:t>
            </a:r>
          </a:p>
          <a:p>
            <a:pPr marL="0" indent="0" eaLnBrk="1" hangingPunct="1">
              <a:tabLst>
                <a:tab pos="2149475" algn="l"/>
              </a:tabLst>
            </a:pPr>
            <a:r>
              <a:rPr lang="en-GB" smtClean="0"/>
              <a:t>  ability to think creatively and integrate knowledge</a:t>
            </a:r>
          </a:p>
          <a:p>
            <a:pPr marL="0" indent="0" eaLnBrk="1" hangingPunct="1">
              <a:tabLst>
                <a:tab pos="2149475" algn="l"/>
              </a:tabLst>
            </a:pPr>
            <a:r>
              <a:rPr lang="en-GB" smtClean="0"/>
              <a:t>  ability to use another language effectively and</a:t>
            </a:r>
          </a:p>
          <a:p>
            <a:pPr marL="0" indent="0" eaLnBrk="1" hangingPunct="1">
              <a:buFontTx/>
              <a:buNone/>
              <a:tabLst>
                <a:tab pos="2149475" algn="l"/>
              </a:tabLst>
            </a:pPr>
            <a:r>
              <a:rPr lang="en-GB" smtClean="0"/>
              <a:t>    interact with people from other cultures</a:t>
            </a:r>
          </a:p>
          <a:p>
            <a:pPr marL="0" indent="0" eaLnBrk="1" hangingPunct="1">
              <a:tabLst>
                <a:tab pos="2149475" algn="l"/>
              </a:tabLst>
            </a:pPr>
            <a:r>
              <a:rPr lang="en-GB" smtClean="0"/>
              <a:t>  coping and resiliency skills in unfamiliar and</a:t>
            </a:r>
          </a:p>
          <a:p>
            <a:pPr marL="0" indent="0" eaLnBrk="1" hangingPunct="1">
              <a:buFontTx/>
              <a:buNone/>
              <a:tabLst>
                <a:tab pos="2149475" algn="l"/>
              </a:tabLst>
            </a:pPr>
            <a:r>
              <a:rPr lang="en-GB" smtClean="0"/>
              <a:t>    challenging situations</a:t>
            </a:r>
          </a:p>
          <a:p>
            <a:pPr marL="0" indent="0" eaLnBrk="1" hangingPunct="1">
              <a:tabLst>
                <a:tab pos="2149475" algn="l"/>
              </a:tabLst>
            </a:pPr>
            <a:endParaRPr lang="en-GB" smtClean="0"/>
          </a:p>
        </p:txBody>
      </p:sp>
      <p:pic>
        <p:nvPicPr>
          <p:cNvPr id="40964" name="Picture 4" descr="250px-Gotham_skyline"/>
          <p:cNvPicPr>
            <a:picLocks noChangeAspect="1" noChangeArrowheads="1"/>
          </p:cNvPicPr>
          <p:nvPr/>
        </p:nvPicPr>
        <p:blipFill>
          <a:blip r:embed="rId3" cstate="print"/>
          <a:srcRect/>
          <a:stretch>
            <a:fillRect/>
          </a:stretch>
        </p:blipFill>
        <p:spPr bwMode="auto">
          <a:xfrm>
            <a:off x="5724525" y="260350"/>
            <a:ext cx="2843213" cy="1989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GB" smtClean="0">
                <a:latin typeface="Century Gothic" pitchFamily="34" charset="0"/>
              </a:rPr>
              <a:t>Question 3</a:t>
            </a:r>
          </a:p>
        </p:txBody>
      </p:sp>
      <p:sp>
        <p:nvSpPr>
          <p:cNvPr id="41987" name="Rectangle 3"/>
          <p:cNvSpPr>
            <a:spLocks noGrp="1" noChangeArrowheads="1"/>
          </p:cNvSpPr>
          <p:nvPr>
            <p:ph type="body" idx="1"/>
          </p:nvPr>
        </p:nvSpPr>
        <p:spPr/>
        <p:txBody>
          <a:bodyPr/>
          <a:lstStyle/>
          <a:p>
            <a:pPr eaLnBrk="1" hangingPunct="1"/>
            <a:r>
              <a:rPr lang="en-GB" smtClean="0">
                <a:latin typeface="Century Gothic" pitchFamily="34" charset="0"/>
              </a:rPr>
              <a:t>What kind of learning environments or teaching approaches might be most appropriate to foster the kinds of graduate attributes that have been identified?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body" idx="4294967295"/>
          </p:nvPr>
        </p:nvSpPr>
        <p:spPr>
          <a:xfrm>
            <a:off x="684213" y="1052513"/>
            <a:ext cx="4967287" cy="4114800"/>
          </a:xfrm>
        </p:spPr>
        <p:txBody>
          <a:bodyPr/>
          <a:lstStyle/>
          <a:p>
            <a:pPr eaLnBrk="1" hangingPunct="1">
              <a:buFontTx/>
              <a:buNone/>
            </a:pPr>
            <a:r>
              <a:rPr lang="en-GB" smtClean="0"/>
              <a:t>	</a:t>
            </a:r>
            <a:r>
              <a:rPr lang="en-GB" smtClean="0">
                <a:latin typeface="Arial" pitchFamily="34" charset="0"/>
              </a:rPr>
              <a:t>Research could be a strong condition that is aimed at bringing about supercomplexity in the minds of students.   </a:t>
            </a:r>
          </a:p>
          <a:p>
            <a:pPr eaLnBrk="1" hangingPunct="1">
              <a:buFontTx/>
              <a:buNone/>
            </a:pPr>
            <a:endParaRPr lang="en-GB" smtClean="0">
              <a:latin typeface="Arial" pitchFamily="34" charset="0"/>
            </a:endParaRPr>
          </a:p>
          <a:p>
            <a:pPr eaLnBrk="1" hangingPunct="1">
              <a:buFontTx/>
              <a:buNone/>
            </a:pPr>
            <a:r>
              <a:rPr lang="en-GB" smtClean="0">
                <a:latin typeface="Arial" pitchFamily="34" charset="0"/>
              </a:rPr>
              <a:t>	</a:t>
            </a:r>
            <a:r>
              <a:rPr lang="en-GB" sz="1600" smtClean="0">
                <a:latin typeface="Arial" pitchFamily="34" charset="0"/>
              </a:rPr>
              <a:t>(Barnett 1992 p.623)</a:t>
            </a:r>
          </a:p>
          <a:p>
            <a:pPr eaLnBrk="1" hangingPunct="1">
              <a:buFontTx/>
              <a:buNone/>
            </a:pPr>
            <a:endParaRPr lang="en-GB" sz="1600" smtClean="0">
              <a:latin typeface="Arial" pitchFamily="34" charset="0"/>
            </a:endParaRPr>
          </a:p>
          <a:p>
            <a:pPr eaLnBrk="1" hangingPunct="1">
              <a:buFontTx/>
              <a:buNone/>
            </a:pPr>
            <a:r>
              <a:rPr lang="en-GB" smtClean="0">
                <a:latin typeface="Arial" pitchFamily="34" charset="0"/>
              </a:rPr>
              <a:t>	</a:t>
            </a:r>
          </a:p>
          <a:p>
            <a:pPr eaLnBrk="1" hangingPunct="1">
              <a:buFontTx/>
              <a:buNone/>
            </a:pPr>
            <a:r>
              <a:rPr lang="en-GB" smtClean="0">
                <a:latin typeface="Arial" pitchFamily="34" charset="0"/>
              </a:rPr>
              <a:t>	</a:t>
            </a:r>
            <a:endParaRPr lang="en-GB" sz="1600" smtClean="0">
              <a:latin typeface="Arial" pitchFamily="34" charset="0"/>
            </a:endParaRPr>
          </a:p>
          <a:p>
            <a:pPr eaLnBrk="1" hangingPunct="1">
              <a:buFontTx/>
              <a:buNone/>
            </a:pPr>
            <a:endParaRPr lang="en-GB" smtClean="0">
              <a:latin typeface="Arial" pitchFamily="34" charset="0"/>
            </a:endParaRPr>
          </a:p>
          <a:p>
            <a:pPr eaLnBrk="1" hangingPunct="1">
              <a:buFontTx/>
              <a:buNone/>
            </a:pPr>
            <a:r>
              <a:rPr lang="en-GB" sz="1600" smtClean="0">
                <a:latin typeface="Arial" pitchFamily="34" charset="0"/>
              </a:rPr>
              <a:t>		</a:t>
            </a:r>
          </a:p>
          <a:p>
            <a:pPr eaLnBrk="1" hangingPunct="1">
              <a:buFontTx/>
              <a:buNone/>
            </a:pPr>
            <a:endParaRPr lang="en-GB" smtClean="0">
              <a:latin typeface="Arial" pitchFamily="34" charset="0"/>
            </a:endParaRPr>
          </a:p>
        </p:txBody>
      </p:sp>
      <p:pic>
        <p:nvPicPr>
          <p:cNvPr id="43011" name="Picture 3" descr="sadboy"/>
          <p:cNvPicPr>
            <a:picLocks noChangeAspect="1" noChangeArrowheads="1"/>
          </p:cNvPicPr>
          <p:nvPr/>
        </p:nvPicPr>
        <p:blipFill>
          <a:blip r:embed="rId3" cstate="print">
            <a:lum bright="-18000" contrast="12000"/>
          </a:blip>
          <a:srcRect l="30833" t="11093" r="34167"/>
          <a:stretch>
            <a:fillRect/>
          </a:stretch>
        </p:blipFill>
        <p:spPr bwMode="auto">
          <a:xfrm>
            <a:off x="5638800" y="0"/>
            <a:ext cx="3505200" cy="688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p>
        </p:txBody>
      </p:sp>
      <p:sp>
        <p:nvSpPr>
          <p:cNvPr id="44035"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p>
        </p:txBody>
      </p:sp>
      <p:sp>
        <p:nvSpPr>
          <p:cNvPr id="44036" name="Rectangle 4"/>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p>
        </p:txBody>
      </p:sp>
      <p:sp>
        <p:nvSpPr>
          <p:cNvPr id="44037" name="Rectangle 5"/>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p>
        </p:txBody>
      </p:sp>
      <p:sp>
        <p:nvSpPr>
          <p:cNvPr id="44038" name="Rectangle 6"/>
          <p:cNvSpPr>
            <a:spLocks noGrp="1" noChangeArrowheads="1"/>
          </p:cNvSpPr>
          <p:nvPr>
            <p:ph type="title" idx="4294967295"/>
          </p:nvPr>
        </p:nvSpPr>
        <p:spPr>
          <a:xfrm>
            <a:off x="685800" y="1057275"/>
            <a:ext cx="7772400" cy="695325"/>
          </a:xfrm>
        </p:spPr>
        <p:txBody>
          <a:bodyPr/>
          <a:lstStyle/>
          <a:p>
            <a:pPr eaLnBrk="1" hangingPunct="1"/>
            <a:r>
              <a:rPr lang="en-GB" sz="2600" smtClean="0">
                <a:solidFill>
                  <a:schemeClr val="hlink"/>
                </a:solidFill>
                <a:cs typeface="Times New Roman" pitchFamily="18" charset="0"/>
              </a:rPr>
              <a:t>Linking research and teaching </a:t>
            </a:r>
            <a:br>
              <a:rPr lang="en-GB" sz="2600" smtClean="0">
                <a:solidFill>
                  <a:schemeClr val="hlink"/>
                </a:solidFill>
                <a:cs typeface="Times New Roman" pitchFamily="18" charset="0"/>
              </a:rPr>
            </a:br>
            <a:endParaRPr lang="en-GB" sz="2600" smtClean="0">
              <a:solidFill>
                <a:schemeClr val="hlink"/>
              </a:solidFill>
              <a:cs typeface="Times New Roman" pitchFamily="18" charset="0"/>
            </a:endParaRPr>
          </a:p>
        </p:txBody>
      </p:sp>
      <p:sp>
        <p:nvSpPr>
          <p:cNvPr id="44039" name="Rectangle 7"/>
          <p:cNvSpPr>
            <a:spLocks noGrp="1" noChangeArrowheads="1"/>
          </p:cNvSpPr>
          <p:nvPr>
            <p:ph type="body" idx="4294967295"/>
          </p:nvPr>
        </p:nvSpPr>
        <p:spPr>
          <a:xfrm>
            <a:off x="576263" y="1989138"/>
            <a:ext cx="8080375" cy="4183062"/>
          </a:xfrm>
        </p:spPr>
        <p:txBody>
          <a:bodyPr/>
          <a:lstStyle/>
          <a:p>
            <a:pPr marL="0" indent="0" eaLnBrk="1" hangingPunct="1">
              <a:lnSpc>
                <a:spcPct val="90000"/>
              </a:lnSpc>
              <a:buFontTx/>
              <a:buNone/>
              <a:tabLst>
                <a:tab pos="754063" algn="l"/>
              </a:tabLst>
            </a:pPr>
            <a:r>
              <a:rPr lang="en-GB" smtClean="0">
                <a:latin typeface="Arial" pitchFamily="34" charset="0"/>
              </a:rPr>
              <a:t>“We are all researchers now … Teaching and research are becoming ever more intimately related …  In a ‘knowledge society’ all students – certainly all graduates – have to be researchers.  Not only are they engaged in the production of knowledge; they must also be educated to cope with the risks and uncertainties generated by the advance of science”</a:t>
            </a:r>
          </a:p>
          <a:p>
            <a:pPr marL="0" indent="0" algn="r" eaLnBrk="1" hangingPunct="1">
              <a:lnSpc>
                <a:spcPct val="90000"/>
              </a:lnSpc>
              <a:spcAft>
                <a:spcPct val="50000"/>
              </a:spcAft>
              <a:buFontTx/>
              <a:buNone/>
              <a:tabLst>
                <a:tab pos="754063" algn="l"/>
              </a:tabLst>
            </a:pPr>
            <a:r>
              <a:rPr lang="en-GB" sz="1800" b="1" i="1" smtClean="0"/>
              <a:t> </a:t>
            </a:r>
            <a:r>
              <a:rPr lang="en-GB" sz="1800" smtClean="0"/>
              <a:t>(Scott 2002, 13)</a:t>
            </a:r>
          </a:p>
        </p:txBody>
      </p:sp>
      <p:sp>
        <p:nvSpPr>
          <p:cNvPr id="44040" name="Text Box 8"/>
          <p:cNvSpPr txBox="1">
            <a:spLocks noChangeArrowheads="1"/>
          </p:cNvSpPr>
          <p:nvPr/>
        </p:nvSpPr>
        <p:spPr bwMode="auto">
          <a:xfrm>
            <a:off x="684213" y="5516563"/>
            <a:ext cx="7848600" cy="784225"/>
          </a:xfrm>
          <a:prstGeom prst="rect">
            <a:avLst/>
          </a:prstGeom>
          <a:noFill/>
          <a:ln w="9525">
            <a:noFill/>
            <a:miter lim="800000"/>
            <a:headEnd/>
            <a:tailEnd/>
          </a:ln>
        </p:spPr>
        <p:txBody>
          <a:bodyPr>
            <a:spAutoFit/>
          </a:bodyPr>
          <a:lstStyle/>
          <a:p>
            <a:pPr>
              <a:spcBef>
                <a:spcPct val="50000"/>
              </a:spcBef>
            </a:pPr>
            <a:r>
              <a:rPr lang="en-GB" b="1">
                <a:solidFill>
                  <a:srgbClr val="00CCFF"/>
                </a:solidFill>
              </a:rPr>
              <a:t>Supercomplexity</a:t>
            </a:r>
            <a:r>
              <a:rPr lang="en-GB">
                <a:solidFill>
                  <a:srgbClr val="00CCFF"/>
                </a:solidFill>
              </a:rPr>
              <a:t> (Barnett)          			 </a:t>
            </a:r>
            <a:r>
              <a:rPr lang="en-GB" b="1">
                <a:solidFill>
                  <a:srgbClr val="00CCFF"/>
                </a:solidFill>
              </a:rPr>
              <a:t>Risk</a:t>
            </a:r>
            <a:r>
              <a:rPr lang="en-GB">
                <a:solidFill>
                  <a:srgbClr val="00CCFF"/>
                </a:solidFill>
              </a:rPr>
              <a:t> (Beck)         </a:t>
            </a:r>
          </a:p>
          <a:p>
            <a:pPr>
              <a:spcBef>
                <a:spcPct val="50000"/>
              </a:spcBef>
            </a:pPr>
            <a:r>
              <a:rPr lang="en-GB" b="1">
                <a:solidFill>
                  <a:srgbClr val="00CCFF"/>
                </a:solidFill>
              </a:rPr>
              <a:t>Uncertainty</a:t>
            </a:r>
            <a:r>
              <a:rPr lang="en-GB">
                <a:solidFill>
                  <a:srgbClr val="00CCFF"/>
                </a:solidFill>
              </a:rPr>
              <a:t> (Shulman), 				</a:t>
            </a:r>
            <a:r>
              <a:rPr lang="en-GB" b="1">
                <a:solidFill>
                  <a:srgbClr val="00CCFF"/>
                </a:solidFill>
              </a:rPr>
              <a:t>Speed </a:t>
            </a:r>
            <a:r>
              <a:rPr lang="en-GB">
                <a:solidFill>
                  <a:srgbClr val="00CCFF"/>
                </a:solidFill>
              </a:rPr>
              <a:t>(Virilio)</a:t>
            </a:r>
          </a:p>
        </p:txBody>
      </p:sp>
    </p:spTree>
  </p:cSld>
  <p:clrMapOvr>
    <a:masterClrMapping/>
  </p:clrMapOvr>
  <p:transition>
    <p:wipe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a:xfrm>
            <a:off x="684213" y="549275"/>
            <a:ext cx="7848600" cy="863600"/>
          </a:xfrm>
        </p:spPr>
        <p:txBody>
          <a:bodyPr/>
          <a:lstStyle/>
          <a:p>
            <a:pPr eaLnBrk="1" hangingPunct="1"/>
            <a:r>
              <a:rPr lang="en-GB" sz="2400" smtClean="0">
                <a:solidFill>
                  <a:srgbClr val="990033"/>
                </a:solidFill>
              </a:rPr>
              <a:t/>
            </a:r>
            <a:br>
              <a:rPr lang="en-GB" sz="2400" smtClean="0">
                <a:solidFill>
                  <a:srgbClr val="990033"/>
                </a:solidFill>
              </a:rPr>
            </a:br>
            <a:r>
              <a:rPr lang="en-GB" sz="2400" smtClean="0">
                <a:solidFill>
                  <a:schemeClr val="tx1"/>
                </a:solidFill>
              </a:rPr>
              <a:t>What is distinctive about </a:t>
            </a:r>
            <a:r>
              <a:rPr lang="en-GB" sz="2400" smtClean="0">
                <a:solidFill>
                  <a:schemeClr val="tx1"/>
                </a:solidFill>
                <a:latin typeface="Arial" pitchFamily="34" charset="0"/>
              </a:rPr>
              <a:t>‘</a:t>
            </a:r>
            <a:r>
              <a:rPr lang="en-GB" sz="2400" smtClean="0">
                <a:solidFill>
                  <a:schemeClr val="tx1"/>
                </a:solidFill>
              </a:rPr>
              <a:t>higher</a:t>
            </a:r>
            <a:r>
              <a:rPr lang="en-GB" sz="2400" smtClean="0">
                <a:solidFill>
                  <a:schemeClr val="tx1"/>
                </a:solidFill>
                <a:latin typeface="Arial" pitchFamily="34" charset="0"/>
              </a:rPr>
              <a:t>’</a:t>
            </a:r>
            <a:r>
              <a:rPr lang="en-GB" sz="2400" smtClean="0">
                <a:solidFill>
                  <a:schemeClr val="tx1"/>
                </a:solidFill>
              </a:rPr>
              <a:t> learning?</a:t>
            </a:r>
            <a:br>
              <a:rPr lang="en-GB" sz="2400" smtClean="0">
                <a:solidFill>
                  <a:schemeClr val="tx1"/>
                </a:solidFill>
              </a:rPr>
            </a:br>
            <a:endParaRPr lang="en-GB" sz="2400" i="1" smtClean="0">
              <a:solidFill>
                <a:schemeClr val="tx1"/>
              </a:solidFill>
              <a:latin typeface="French Script MT" pitchFamily="66" charset="0"/>
            </a:endParaRPr>
          </a:p>
        </p:txBody>
      </p:sp>
      <p:sp>
        <p:nvSpPr>
          <p:cNvPr id="45059" name="Rectangle 3"/>
          <p:cNvSpPr>
            <a:spLocks noGrp="1" noChangeArrowheads="1"/>
          </p:cNvSpPr>
          <p:nvPr>
            <p:ph type="body" sz="half" idx="4294967295"/>
          </p:nvPr>
        </p:nvSpPr>
        <p:spPr>
          <a:xfrm>
            <a:off x="468313" y="1628775"/>
            <a:ext cx="4535487" cy="4679950"/>
          </a:xfrm>
        </p:spPr>
        <p:txBody>
          <a:bodyPr/>
          <a:lstStyle/>
          <a:p>
            <a:pPr eaLnBrk="1" hangingPunct="1">
              <a:buFontTx/>
              <a:buNone/>
            </a:pPr>
            <a:r>
              <a:rPr lang="en-GB" sz="2000" smtClean="0"/>
              <a:t>	</a:t>
            </a:r>
            <a:r>
              <a:rPr lang="en-GB" sz="2000" smtClean="0">
                <a:latin typeface="Arial" pitchFamily="34" charset="0"/>
              </a:rPr>
              <a:t>“</a:t>
            </a:r>
            <a:r>
              <a:rPr lang="en-GB" sz="2000" smtClean="0"/>
              <a:t>It is furthermore a peculiarity of the 	universities that they treat higher learning always in terms of </a:t>
            </a:r>
            <a:r>
              <a:rPr lang="en-GB" sz="2000" b="1" i="1" smtClean="0"/>
              <a:t>not yet completely solved problems, remaining at all times in a research mode </a:t>
            </a:r>
            <a:r>
              <a:rPr lang="en-GB" sz="2000" b="1" i="1" smtClean="0">
                <a:latin typeface="Arial" pitchFamily="34" charset="0"/>
              </a:rPr>
              <a:t>…</a:t>
            </a:r>
            <a:r>
              <a:rPr lang="en-GB" sz="2000" b="1" smtClean="0"/>
              <a:t> </a:t>
            </a:r>
          </a:p>
          <a:p>
            <a:pPr eaLnBrk="1" hangingPunct="1">
              <a:buFontTx/>
              <a:buNone/>
            </a:pPr>
            <a:r>
              <a:rPr lang="en-GB" sz="2000" b="1" smtClean="0">
                <a:solidFill>
                  <a:srgbClr val="800080"/>
                </a:solidFill>
              </a:rPr>
              <a:t>	</a:t>
            </a:r>
            <a:r>
              <a:rPr lang="en-GB" sz="2000" smtClean="0"/>
              <a:t>Schools, in contrast, treat only closed and settled bodies of knowledge. The relationship between teacher and learner is therefore completely different in higher learning from what it is in schools. ..</a:t>
            </a:r>
            <a:r>
              <a:rPr lang="en-GB" sz="2000" smtClean="0">
                <a:latin typeface="Arial" pitchFamily="34" charset="0"/>
              </a:rPr>
              <a:t>”</a:t>
            </a:r>
            <a:r>
              <a:rPr lang="en-GB" sz="2000" smtClean="0"/>
              <a:t>	</a:t>
            </a:r>
          </a:p>
        </p:txBody>
      </p:sp>
      <p:pic>
        <p:nvPicPr>
          <p:cNvPr id="45060" name="Picture 4" descr="humboldt"/>
          <p:cNvPicPr>
            <a:picLocks noChangeAspect="1" noChangeArrowheads="1"/>
          </p:cNvPicPr>
          <p:nvPr>
            <p:ph sz="half" idx="4294967295"/>
          </p:nvPr>
        </p:nvPicPr>
        <p:blipFill>
          <a:blip r:embed="rId3" cstate="print"/>
          <a:srcRect/>
          <a:stretch>
            <a:fillRect/>
          </a:stretch>
        </p:blipFill>
        <p:spPr>
          <a:xfrm>
            <a:off x="5508625" y="1700213"/>
            <a:ext cx="3382963" cy="4176712"/>
          </a:xfrm>
          <a:noFill/>
        </p:spPr>
      </p:pic>
      <p:sp>
        <p:nvSpPr>
          <p:cNvPr id="45061" name="Text Box 5"/>
          <p:cNvSpPr txBox="1">
            <a:spLocks noChangeArrowheads="1"/>
          </p:cNvSpPr>
          <p:nvPr/>
        </p:nvSpPr>
        <p:spPr bwMode="auto">
          <a:xfrm>
            <a:off x="5153025" y="6021388"/>
            <a:ext cx="3990975" cy="617537"/>
          </a:xfrm>
          <a:prstGeom prst="rect">
            <a:avLst/>
          </a:prstGeom>
          <a:noFill/>
          <a:ln w="9525">
            <a:noFill/>
            <a:miter lim="800000"/>
            <a:headEnd/>
            <a:tailEnd/>
          </a:ln>
        </p:spPr>
        <p:txBody>
          <a:bodyPr>
            <a:spAutoFit/>
          </a:bodyPr>
          <a:lstStyle/>
          <a:p>
            <a:pPr algn="ctr">
              <a:lnSpc>
                <a:spcPct val="90000"/>
              </a:lnSpc>
              <a:spcBef>
                <a:spcPct val="20000"/>
              </a:spcBef>
              <a:buClr>
                <a:schemeClr val="tx1"/>
              </a:buClr>
              <a:buSzPct val="75000"/>
              <a:buFont typeface="Wingdings" pitchFamily="2" charset="2"/>
              <a:buNone/>
            </a:pPr>
            <a:r>
              <a:rPr lang="en-GB" sz="1600">
                <a:latin typeface="Century Gothic" pitchFamily="34" charset="0"/>
              </a:rPr>
              <a:t>Wilhelm von Humboldt 1810</a:t>
            </a:r>
          </a:p>
          <a:p>
            <a:pPr algn="ctr"/>
            <a:endParaRPr lang="en-GB" sz="2000">
              <a:latin typeface="Century Gothic" pitchFamily="34" charset="0"/>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a:xfrm>
            <a:off x="684213" y="549275"/>
            <a:ext cx="7848600" cy="863600"/>
          </a:xfrm>
        </p:spPr>
        <p:txBody>
          <a:bodyPr/>
          <a:lstStyle/>
          <a:p>
            <a:pPr eaLnBrk="1" hangingPunct="1"/>
            <a:r>
              <a:rPr lang="en-GB" sz="2400" smtClean="0">
                <a:solidFill>
                  <a:srgbClr val="990033"/>
                </a:solidFill>
              </a:rPr>
              <a:t/>
            </a:r>
            <a:br>
              <a:rPr lang="en-GB" sz="2400" smtClean="0">
                <a:solidFill>
                  <a:srgbClr val="990033"/>
                </a:solidFill>
              </a:rPr>
            </a:br>
            <a:r>
              <a:rPr lang="en-GB" sz="2400" smtClean="0">
                <a:solidFill>
                  <a:schemeClr val="tx1"/>
                </a:solidFill>
              </a:rPr>
              <a:t>What is distinctive about </a:t>
            </a:r>
            <a:r>
              <a:rPr lang="en-GB" sz="2400" smtClean="0">
                <a:solidFill>
                  <a:schemeClr val="tx1"/>
                </a:solidFill>
                <a:latin typeface="Arial" pitchFamily="34" charset="0"/>
              </a:rPr>
              <a:t>‘</a:t>
            </a:r>
            <a:r>
              <a:rPr lang="en-GB" sz="2400" smtClean="0">
                <a:solidFill>
                  <a:schemeClr val="tx1"/>
                </a:solidFill>
              </a:rPr>
              <a:t>higher</a:t>
            </a:r>
            <a:r>
              <a:rPr lang="en-GB" sz="2400" smtClean="0">
                <a:solidFill>
                  <a:schemeClr val="tx1"/>
                </a:solidFill>
                <a:latin typeface="Arial" pitchFamily="34" charset="0"/>
              </a:rPr>
              <a:t>’</a:t>
            </a:r>
            <a:r>
              <a:rPr lang="en-GB" sz="2400" smtClean="0">
                <a:solidFill>
                  <a:schemeClr val="tx1"/>
                </a:solidFill>
              </a:rPr>
              <a:t> learning?</a:t>
            </a:r>
            <a:br>
              <a:rPr lang="en-GB" sz="2400" smtClean="0">
                <a:solidFill>
                  <a:schemeClr val="tx1"/>
                </a:solidFill>
              </a:rPr>
            </a:br>
            <a:endParaRPr lang="en-GB" sz="2400" i="1" smtClean="0">
              <a:solidFill>
                <a:schemeClr val="tx1"/>
              </a:solidFill>
              <a:latin typeface="French Script MT" pitchFamily="66" charset="0"/>
            </a:endParaRPr>
          </a:p>
        </p:txBody>
      </p:sp>
      <p:sp>
        <p:nvSpPr>
          <p:cNvPr id="46083" name="Rectangle 3"/>
          <p:cNvSpPr>
            <a:spLocks noGrp="1" noChangeArrowheads="1"/>
          </p:cNvSpPr>
          <p:nvPr>
            <p:ph type="body" sz="half" idx="4294967295"/>
          </p:nvPr>
        </p:nvSpPr>
        <p:spPr>
          <a:xfrm>
            <a:off x="468313" y="1628775"/>
            <a:ext cx="4535487" cy="4679950"/>
          </a:xfrm>
        </p:spPr>
        <p:txBody>
          <a:bodyPr/>
          <a:lstStyle/>
          <a:p>
            <a:pPr eaLnBrk="1" hangingPunct="1">
              <a:buFontTx/>
              <a:buNone/>
            </a:pPr>
            <a:r>
              <a:rPr lang="en-GB" sz="2000" smtClean="0"/>
              <a:t>	</a:t>
            </a:r>
            <a:r>
              <a:rPr lang="en-GB" sz="2000" smtClean="0">
                <a:latin typeface="Arial" pitchFamily="34" charset="0"/>
              </a:rPr>
              <a:t>“…</a:t>
            </a:r>
            <a:r>
              <a:rPr lang="en-GB" sz="2000" smtClean="0"/>
              <a:t>At the higher level, the teacher is not there for the sake of the student, both have their justification in the service of scholarship.</a:t>
            </a:r>
            <a:r>
              <a:rPr lang="en-GB" sz="2000" smtClean="0">
                <a:latin typeface="Arial" pitchFamily="34" charset="0"/>
              </a:rPr>
              <a:t>”</a:t>
            </a:r>
            <a:r>
              <a:rPr lang="en-GB" sz="2000" smtClean="0"/>
              <a:t> </a:t>
            </a:r>
          </a:p>
          <a:p>
            <a:pPr eaLnBrk="1" hangingPunct="1">
              <a:buFontTx/>
              <a:buNone/>
            </a:pPr>
            <a:endParaRPr lang="en-GB" sz="2000" smtClean="0"/>
          </a:p>
        </p:txBody>
      </p:sp>
      <p:pic>
        <p:nvPicPr>
          <p:cNvPr id="46084" name="Picture 4" descr="humboldt"/>
          <p:cNvPicPr>
            <a:picLocks noChangeAspect="1" noChangeArrowheads="1"/>
          </p:cNvPicPr>
          <p:nvPr>
            <p:ph sz="half" idx="4294967295"/>
          </p:nvPr>
        </p:nvPicPr>
        <p:blipFill>
          <a:blip r:embed="rId3" cstate="print"/>
          <a:srcRect/>
          <a:stretch>
            <a:fillRect/>
          </a:stretch>
        </p:blipFill>
        <p:spPr>
          <a:xfrm>
            <a:off x="5508625" y="1700213"/>
            <a:ext cx="3382963" cy="4176712"/>
          </a:xfrm>
          <a:noFill/>
        </p:spPr>
      </p:pic>
      <p:sp>
        <p:nvSpPr>
          <p:cNvPr id="46085" name="Text Box 5"/>
          <p:cNvSpPr txBox="1">
            <a:spLocks noChangeArrowheads="1"/>
          </p:cNvSpPr>
          <p:nvPr/>
        </p:nvSpPr>
        <p:spPr bwMode="auto">
          <a:xfrm>
            <a:off x="5153025" y="6021388"/>
            <a:ext cx="3990975" cy="617537"/>
          </a:xfrm>
          <a:prstGeom prst="rect">
            <a:avLst/>
          </a:prstGeom>
          <a:noFill/>
          <a:ln w="9525">
            <a:noFill/>
            <a:miter lim="800000"/>
            <a:headEnd/>
            <a:tailEnd/>
          </a:ln>
        </p:spPr>
        <p:txBody>
          <a:bodyPr>
            <a:spAutoFit/>
          </a:bodyPr>
          <a:lstStyle/>
          <a:p>
            <a:pPr algn="ctr">
              <a:lnSpc>
                <a:spcPct val="90000"/>
              </a:lnSpc>
              <a:spcBef>
                <a:spcPct val="20000"/>
              </a:spcBef>
              <a:buClr>
                <a:schemeClr val="tx1"/>
              </a:buClr>
              <a:buSzPct val="75000"/>
              <a:buFont typeface="Wingdings" pitchFamily="2" charset="2"/>
              <a:buNone/>
            </a:pPr>
            <a:r>
              <a:rPr lang="en-GB" sz="1600">
                <a:latin typeface="Century Gothic" pitchFamily="34" charset="0"/>
              </a:rPr>
              <a:t>Wilhelm von Humboldt 1810</a:t>
            </a:r>
          </a:p>
          <a:p>
            <a:pPr algn="ctr"/>
            <a:endParaRPr lang="en-GB" sz="2000">
              <a:latin typeface="Century Gothic" pitchFamily="34" charset="0"/>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idx="4294967295"/>
          </p:nvPr>
        </p:nvSpPr>
        <p:spPr>
          <a:xfrm>
            <a:off x="685800" y="609600"/>
            <a:ext cx="7772400" cy="515938"/>
          </a:xfrm>
        </p:spPr>
        <p:txBody>
          <a:bodyPr/>
          <a:lstStyle/>
          <a:p>
            <a:pPr eaLnBrk="1" hangingPunct="1"/>
            <a:r>
              <a:rPr lang="en-US" sz="2400" b="1" smtClean="0">
                <a:solidFill>
                  <a:schemeClr val="hlink"/>
                </a:solidFill>
                <a:latin typeface="Arial" pitchFamily="34" charset="0"/>
              </a:rPr>
              <a:t>Idealistic (Humboldtian) approach. </a:t>
            </a:r>
            <a:r>
              <a:rPr lang="en-US" sz="1600" smtClean="0">
                <a:solidFill>
                  <a:schemeClr val="hlink"/>
                </a:solidFill>
                <a:latin typeface="Arial" pitchFamily="34" charset="0"/>
              </a:rPr>
              <a:t>(Simons &amp; Elen 2007)</a:t>
            </a:r>
            <a:endParaRPr lang="en-GB" sz="1600" smtClean="0">
              <a:solidFill>
                <a:schemeClr val="hlink"/>
              </a:solidFill>
              <a:latin typeface="Arial" pitchFamily="34" charset="0"/>
            </a:endParaRPr>
          </a:p>
        </p:txBody>
      </p:sp>
      <p:sp>
        <p:nvSpPr>
          <p:cNvPr id="47107" name="Rectangle 3"/>
          <p:cNvSpPr>
            <a:spLocks noGrp="1" noChangeArrowheads="1"/>
          </p:cNvSpPr>
          <p:nvPr>
            <p:ph type="body" idx="4294967295"/>
          </p:nvPr>
        </p:nvSpPr>
        <p:spPr>
          <a:xfrm>
            <a:off x="684213" y="1341438"/>
            <a:ext cx="7772400" cy="4114800"/>
          </a:xfrm>
        </p:spPr>
        <p:txBody>
          <a:bodyPr/>
          <a:lstStyle/>
          <a:p>
            <a:pPr eaLnBrk="1" hangingPunct="1"/>
            <a:r>
              <a:rPr lang="en-US" smtClean="0">
                <a:latin typeface="Arial" pitchFamily="34" charset="0"/>
              </a:rPr>
              <a:t>Research a kind of general education.</a:t>
            </a:r>
          </a:p>
          <a:p>
            <a:pPr eaLnBrk="1" hangingPunct="1"/>
            <a:r>
              <a:rPr lang="en-US" smtClean="0">
                <a:latin typeface="Arial" pitchFamily="34" charset="0"/>
              </a:rPr>
              <a:t>Academic enquiry, morality (edification) and citizenship are linked.</a:t>
            </a:r>
          </a:p>
          <a:p>
            <a:pPr eaLnBrk="1" hangingPunct="1"/>
            <a:r>
              <a:rPr lang="en-US" smtClean="0">
                <a:latin typeface="Arial" pitchFamily="34" charset="0"/>
              </a:rPr>
              <a:t>University different from schools (social needs) as well as from research institutions (govt needs, commercial interests)</a:t>
            </a:r>
          </a:p>
          <a:p>
            <a:pPr eaLnBrk="1" hangingPunct="1"/>
            <a:r>
              <a:rPr lang="en-US" smtClean="0">
                <a:latin typeface="Arial" pitchFamily="34" charset="0"/>
              </a:rPr>
              <a:t>Education at the university solely guided by academic enquiry (one submits to the tribunal of reason, the spirit of truth, the force of the better argument.)</a:t>
            </a:r>
          </a:p>
          <a:p>
            <a:pPr eaLnBrk="1" hangingPunct="1"/>
            <a:r>
              <a:rPr lang="en-US" smtClean="0">
                <a:latin typeface="Arial" pitchFamily="34" charset="0"/>
              </a:rPr>
              <a:t>Not influenced by pedagogic expertise or didactics, or managerial or moral or economic imperatives.  </a:t>
            </a:r>
          </a:p>
          <a:p>
            <a:pPr eaLnBrk="1" hangingPunct="1"/>
            <a:r>
              <a:rPr lang="en-US" smtClean="0">
                <a:latin typeface="Arial" pitchFamily="34" charset="0"/>
              </a:rPr>
              <a:t>State and society cannot ask for immediate returns.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body" idx="4294967295"/>
          </p:nvPr>
        </p:nvSpPr>
        <p:spPr>
          <a:xfrm>
            <a:off x="684213" y="908050"/>
            <a:ext cx="7772400" cy="4114800"/>
          </a:xfrm>
        </p:spPr>
        <p:txBody>
          <a:bodyPr/>
          <a:lstStyle/>
          <a:p>
            <a:pPr algn="ctr" eaLnBrk="1" hangingPunct="1">
              <a:buFontTx/>
              <a:buNone/>
            </a:pPr>
            <a:r>
              <a:rPr lang="en-GB" smtClean="0"/>
              <a:t>successful graduate</a:t>
            </a:r>
          </a:p>
        </p:txBody>
      </p:sp>
      <p:sp>
        <p:nvSpPr>
          <p:cNvPr id="48131" name="Line 3"/>
          <p:cNvSpPr>
            <a:spLocks noChangeShapeType="1"/>
          </p:cNvSpPr>
          <p:nvPr/>
        </p:nvSpPr>
        <p:spPr bwMode="auto">
          <a:xfrm flipH="1">
            <a:off x="2268538" y="1700213"/>
            <a:ext cx="2305050" cy="2449512"/>
          </a:xfrm>
          <a:prstGeom prst="line">
            <a:avLst/>
          </a:prstGeom>
          <a:noFill/>
          <a:ln w="28575">
            <a:solidFill>
              <a:schemeClr val="tx1"/>
            </a:solidFill>
            <a:round/>
            <a:headEnd/>
            <a:tailEnd type="triangle" w="med" len="med"/>
          </a:ln>
        </p:spPr>
        <p:txBody>
          <a:bodyPr/>
          <a:lstStyle/>
          <a:p>
            <a:endParaRPr lang="en-GB"/>
          </a:p>
        </p:txBody>
      </p:sp>
      <p:sp>
        <p:nvSpPr>
          <p:cNvPr id="48132" name="Line 4"/>
          <p:cNvSpPr>
            <a:spLocks noChangeShapeType="1"/>
          </p:cNvSpPr>
          <p:nvPr/>
        </p:nvSpPr>
        <p:spPr bwMode="auto">
          <a:xfrm>
            <a:off x="4572000" y="1700213"/>
            <a:ext cx="2232025" cy="2376487"/>
          </a:xfrm>
          <a:prstGeom prst="line">
            <a:avLst/>
          </a:prstGeom>
          <a:noFill/>
          <a:ln w="28575">
            <a:solidFill>
              <a:schemeClr val="tx1"/>
            </a:solidFill>
            <a:round/>
            <a:headEnd/>
            <a:tailEnd type="triangle" w="med" len="med"/>
          </a:ln>
        </p:spPr>
        <p:txBody>
          <a:bodyPr/>
          <a:lstStyle/>
          <a:p>
            <a:endParaRPr lang="en-GB"/>
          </a:p>
        </p:txBody>
      </p:sp>
      <p:sp>
        <p:nvSpPr>
          <p:cNvPr id="48133" name="Text Box 5"/>
          <p:cNvSpPr txBox="1">
            <a:spLocks noChangeArrowheads="1"/>
          </p:cNvSpPr>
          <p:nvPr/>
        </p:nvSpPr>
        <p:spPr bwMode="auto">
          <a:xfrm>
            <a:off x="755650" y="4365625"/>
            <a:ext cx="3382963" cy="457200"/>
          </a:xfrm>
          <a:prstGeom prst="rect">
            <a:avLst/>
          </a:prstGeom>
          <a:noFill/>
          <a:ln w="9525">
            <a:noFill/>
            <a:miter lim="800000"/>
            <a:headEnd/>
            <a:tailEnd/>
          </a:ln>
        </p:spPr>
        <p:txBody>
          <a:bodyPr>
            <a:spAutoFit/>
          </a:bodyPr>
          <a:lstStyle/>
          <a:p>
            <a:pPr>
              <a:spcBef>
                <a:spcPct val="50000"/>
              </a:spcBef>
            </a:pPr>
            <a:r>
              <a:rPr lang="en-GB" sz="2400">
                <a:latin typeface="Century Gothic" pitchFamily="34" charset="0"/>
              </a:rPr>
              <a:t>responsible citizen</a:t>
            </a:r>
          </a:p>
        </p:txBody>
      </p:sp>
      <p:sp>
        <p:nvSpPr>
          <p:cNvPr id="48134" name="Text Box 6"/>
          <p:cNvSpPr txBox="1">
            <a:spLocks noChangeArrowheads="1"/>
          </p:cNvSpPr>
          <p:nvPr/>
        </p:nvSpPr>
        <p:spPr bwMode="auto">
          <a:xfrm>
            <a:off x="5364163" y="4365625"/>
            <a:ext cx="3168650" cy="457200"/>
          </a:xfrm>
          <a:prstGeom prst="rect">
            <a:avLst/>
          </a:prstGeom>
          <a:noFill/>
          <a:ln w="9525">
            <a:noFill/>
            <a:miter lim="800000"/>
            <a:headEnd/>
            <a:tailEnd/>
          </a:ln>
        </p:spPr>
        <p:txBody>
          <a:bodyPr>
            <a:spAutoFit/>
          </a:bodyPr>
          <a:lstStyle/>
          <a:p>
            <a:pPr>
              <a:spcBef>
                <a:spcPct val="50000"/>
              </a:spcBef>
            </a:pPr>
            <a:r>
              <a:rPr lang="en-GB" sz="2400">
                <a:latin typeface="Century Gothic" pitchFamily="34" charset="0"/>
              </a:rPr>
              <a:t>effective employee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a:xfrm>
            <a:off x="468313" y="476250"/>
            <a:ext cx="8229600" cy="1143000"/>
          </a:xfrm>
        </p:spPr>
        <p:txBody>
          <a:bodyPr/>
          <a:lstStyle/>
          <a:p>
            <a:pPr eaLnBrk="1" hangingPunct="1"/>
            <a:r>
              <a:rPr lang="en-GB" sz="3200" smtClean="0"/>
              <a:t/>
            </a:r>
            <a:br>
              <a:rPr lang="en-GB" sz="3200" smtClean="0"/>
            </a:br>
            <a:r>
              <a:rPr lang="en-GB" sz="3200" smtClean="0"/>
              <a:t> </a:t>
            </a:r>
            <a:r>
              <a:rPr lang="en-GB" sz="3200" smtClean="0">
                <a:solidFill>
                  <a:schemeClr val="hlink"/>
                </a:solidFill>
              </a:rPr>
              <a:t>potential research-teaching linkages</a:t>
            </a:r>
            <a:r>
              <a:rPr lang="en-GB" sz="3200" smtClean="0"/>
              <a:t> </a:t>
            </a:r>
          </a:p>
        </p:txBody>
      </p:sp>
      <p:sp>
        <p:nvSpPr>
          <p:cNvPr id="49155" name="Rectangle 3"/>
          <p:cNvSpPr>
            <a:spLocks noGrp="1" noChangeArrowheads="1"/>
          </p:cNvSpPr>
          <p:nvPr>
            <p:ph type="body" idx="4294967295"/>
          </p:nvPr>
        </p:nvSpPr>
        <p:spPr>
          <a:xfrm>
            <a:off x="1258888" y="2276475"/>
            <a:ext cx="7366000" cy="2736850"/>
          </a:xfrm>
        </p:spPr>
        <p:txBody>
          <a:bodyPr/>
          <a:lstStyle/>
          <a:p>
            <a:pPr eaLnBrk="1" hangingPunct="1"/>
            <a:r>
              <a:rPr lang="en-GB" smtClean="0">
                <a:latin typeface="Arial" pitchFamily="34" charset="0"/>
              </a:rPr>
              <a:t>Learning about the research of others</a:t>
            </a:r>
          </a:p>
          <a:p>
            <a:pPr eaLnBrk="1" hangingPunct="1"/>
            <a:endParaRPr lang="en-GB" smtClean="0">
              <a:latin typeface="Arial" pitchFamily="34" charset="0"/>
            </a:endParaRPr>
          </a:p>
          <a:p>
            <a:pPr eaLnBrk="1" hangingPunct="1"/>
            <a:r>
              <a:rPr lang="en-GB" smtClean="0">
                <a:latin typeface="Arial" pitchFamily="34" charset="0"/>
              </a:rPr>
              <a:t>Learning in research mode – enquiry based </a:t>
            </a:r>
          </a:p>
          <a:p>
            <a:pPr eaLnBrk="1" hangingPunct="1"/>
            <a:endParaRPr lang="en-GB" smtClean="0">
              <a:latin typeface="Arial" pitchFamily="34" charset="0"/>
            </a:endParaRPr>
          </a:p>
          <a:p>
            <a:pPr eaLnBrk="1" hangingPunct="1"/>
            <a:r>
              <a:rPr lang="en-GB" smtClean="0">
                <a:latin typeface="Arial" pitchFamily="34" charset="0"/>
              </a:rPr>
              <a:t>Learning to do research – research methods</a:t>
            </a:r>
          </a:p>
          <a:p>
            <a:pPr eaLnBrk="1" hangingPunct="1"/>
            <a:endParaRPr lang="en-GB" smtClean="0">
              <a:latin typeface="Arial" pitchFamily="34" charset="0"/>
            </a:endParaRPr>
          </a:p>
          <a:p>
            <a:pPr eaLnBrk="1" hangingPunct="1"/>
            <a:r>
              <a:rPr lang="en-GB" smtClean="0">
                <a:latin typeface="Arial" pitchFamily="34" charset="0"/>
              </a:rPr>
              <a:t>Pedagogic research – enquiring and reflecting about learning </a:t>
            </a:r>
          </a:p>
          <a:p>
            <a:pPr eaLnBrk="1" hangingPunct="1">
              <a:buFontTx/>
              <a:buNone/>
            </a:pPr>
            <a:endParaRPr lang="en-GB" smtClean="0">
              <a:latin typeface="Arial" pitchFamily="34" charset="0"/>
            </a:endParaRPr>
          </a:p>
          <a:p>
            <a:pPr eaLnBrk="1" hangingPunct="1">
              <a:buFontTx/>
              <a:buNone/>
            </a:pPr>
            <a:endParaRPr lang="en-GB" sz="320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642938" y="214313"/>
            <a:ext cx="4000500" cy="1143000"/>
          </a:xfrm>
        </p:spPr>
        <p:txBody>
          <a:bodyPr/>
          <a:lstStyle/>
          <a:p>
            <a:pPr eaLnBrk="1" hangingPunct="1"/>
            <a:r>
              <a:rPr lang="en-GB" sz="3200" smtClean="0"/>
              <a:t>‘A radically unknowable world’</a:t>
            </a:r>
            <a:endParaRPr lang="en-US" sz="3200" smtClean="0"/>
          </a:p>
        </p:txBody>
      </p:sp>
      <p:sp>
        <p:nvSpPr>
          <p:cNvPr id="13315" name="Rectangle 3"/>
          <p:cNvSpPr>
            <a:spLocks noGrp="1" noChangeArrowheads="1"/>
          </p:cNvSpPr>
          <p:nvPr>
            <p:ph type="body" idx="4294967295"/>
          </p:nvPr>
        </p:nvSpPr>
        <p:spPr>
          <a:xfrm>
            <a:off x="0" y="1428750"/>
            <a:ext cx="5214938" cy="4667250"/>
          </a:xfrm>
        </p:spPr>
        <p:txBody>
          <a:bodyPr/>
          <a:lstStyle/>
          <a:p>
            <a:pPr eaLnBrk="1" hangingPunct="1">
              <a:lnSpc>
                <a:spcPct val="90000"/>
              </a:lnSpc>
              <a:buFontTx/>
              <a:buNone/>
            </a:pPr>
            <a:r>
              <a:rPr lang="en-GB" smtClean="0"/>
              <a:t>	</a:t>
            </a:r>
            <a:r>
              <a:rPr lang="en-US" sz="2800" smtClean="0">
                <a:latin typeface="Calibri" pitchFamily="34" charset="0"/>
              </a:rPr>
              <a:t>'our ignorance expands in all  kinds of directions' (p.250) </a:t>
            </a:r>
            <a:r>
              <a:rPr lang="en-GB" sz="2800" smtClean="0">
                <a:latin typeface="Calibri" pitchFamily="34" charset="0"/>
              </a:rPr>
              <a:t>Need for c</a:t>
            </a:r>
            <a:r>
              <a:rPr lang="en-US" sz="2800" smtClean="0">
                <a:latin typeface="Calibri" pitchFamily="34" charset="0"/>
              </a:rPr>
              <a:t>reative 'knowing-in-situ' and  imagination. Mode 3 knowledge where  all our knowledge - of the world, of our situations, of ourselves - is  contested. </a:t>
            </a:r>
          </a:p>
          <a:p>
            <a:pPr eaLnBrk="1" hangingPunct="1">
              <a:lnSpc>
                <a:spcPct val="90000"/>
              </a:lnSpc>
              <a:buFontTx/>
              <a:buNone/>
            </a:pPr>
            <a:r>
              <a:rPr lang="en-US" sz="2800" smtClean="0">
                <a:latin typeface="Calibri" pitchFamily="34" charset="0"/>
              </a:rPr>
              <a:t>    Pedagogy must be founded on openness, mutual disclosure, personal risk and disturbance' (p.258).</a:t>
            </a:r>
            <a:endParaRPr lang="en-GB" sz="2800" smtClean="0">
              <a:latin typeface="Calibri" pitchFamily="34" charset="0"/>
            </a:endParaRPr>
          </a:p>
          <a:p>
            <a:pPr lvl="1" eaLnBrk="1" hangingPunct="1">
              <a:lnSpc>
                <a:spcPct val="90000"/>
              </a:lnSpc>
              <a:buFontTx/>
              <a:buNone/>
            </a:pPr>
            <a:r>
              <a:rPr lang="en-GB" sz="1800" smtClean="0"/>
              <a:t>                          (Barnett 2004: </a:t>
            </a:r>
            <a:r>
              <a:rPr lang="en-US" sz="1800" smtClean="0"/>
              <a:t>247-260</a:t>
            </a:r>
            <a:r>
              <a:rPr lang="en-GB" sz="1800" smtClean="0"/>
              <a:t>)</a:t>
            </a:r>
            <a:endParaRPr lang="en-US" sz="1800" smtClean="0"/>
          </a:p>
        </p:txBody>
      </p:sp>
      <p:pic>
        <p:nvPicPr>
          <p:cNvPr id="13316" name="Picture 4" descr="julian"/>
          <p:cNvPicPr>
            <a:picLocks noChangeAspect="1" noChangeArrowheads="1"/>
          </p:cNvPicPr>
          <p:nvPr/>
        </p:nvPicPr>
        <p:blipFill>
          <a:blip r:embed="rId3" cstate="print">
            <a:lum contrast="18000"/>
          </a:blip>
          <a:srcRect/>
          <a:stretch>
            <a:fillRect/>
          </a:stretch>
        </p:blipFill>
        <p:spPr bwMode="auto">
          <a:xfrm>
            <a:off x="5219700" y="260350"/>
            <a:ext cx="3455988" cy="5689600"/>
          </a:xfrm>
          <a:prstGeom prst="rect">
            <a:avLst/>
          </a:prstGeom>
          <a:noFill/>
          <a:ln w="9525">
            <a:noFill/>
            <a:miter lim="800000"/>
            <a:headEnd/>
            <a:tailEnd/>
          </a:ln>
        </p:spPr>
      </p:pic>
      <p:sp>
        <p:nvSpPr>
          <p:cNvPr id="13317" name="Rectangle 5"/>
          <p:cNvSpPr>
            <a:spLocks noChangeArrowheads="1"/>
          </p:cNvSpPr>
          <p:nvPr/>
        </p:nvSpPr>
        <p:spPr bwMode="auto">
          <a:xfrm>
            <a:off x="5219700" y="260350"/>
            <a:ext cx="3455988" cy="5689600"/>
          </a:xfrm>
          <a:prstGeom prst="rect">
            <a:avLst/>
          </a:prstGeom>
          <a:no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178" name="Group 2"/>
          <p:cNvGrpSpPr>
            <a:grpSpLocks noChangeAspect="1"/>
          </p:cNvGrpSpPr>
          <p:nvPr/>
        </p:nvGrpSpPr>
        <p:grpSpPr bwMode="auto">
          <a:xfrm>
            <a:off x="250825" y="981075"/>
            <a:ext cx="8496300" cy="5340350"/>
            <a:chOff x="2073" y="1354"/>
            <a:chExt cx="7560" cy="4752"/>
          </a:xfrm>
        </p:grpSpPr>
        <p:sp>
          <p:nvSpPr>
            <p:cNvPr id="50181" name="AutoShape 3"/>
            <p:cNvSpPr>
              <a:spLocks noChangeAspect="1" noChangeArrowheads="1"/>
            </p:cNvSpPr>
            <p:nvPr/>
          </p:nvSpPr>
          <p:spPr bwMode="auto">
            <a:xfrm>
              <a:off x="2073" y="1354"/>
              <a:ext cx="7560" cy="4752"/>
            </a:xfrm>
            <a:prstGeom prst="rect">
              <a:avLst/>
            </a:prstGeom>
            <a:noFill/>
            <a:ln w="9525">
              <a:noFill/>
              <a:miter lim="800000"/>
              <a:headEnd/>
              <a:tailEnd/>
            </a:ln>
          </p:spPr>
          <p:txBody>
            <a:bodyPr/>
            <a:lstStyle/>
            <a:p>
              <a:endParaRPr lang="en-US"/>
            </a:p>
          </p:txBody>
        </p:sp>
        <p:sp>
          <p:nvSpPr>
            <p:cNvPr id="50182" name="Text Box 4"/>
            <p:cNvSpPr txBox="1">
              <a:spLocks noChangeArrowheads="1"/>
            </p:cNvSpPr>
            <p:nvPr/>
          </p:nvSpPr>
          <p:spPr bwMode="auto">
            <a:xfrm>
              <a:off x="3801" y="2362"/>
              <a:ext cx="2088" cy="1440"/>
            </a:xfrm>
            <a:prstGeom prst="rect">
              <a:avLst/>
            </a:prstGeom>
            <a:solidFill>
              <a:srgbClr val="FFFFFF"/>
            </a:solidFill>
            <a:ln w="9525">
              <a:noFill/>
              <a:miter lim="800000"/>
              <a:headEnd/>
              <a:tailEnd/>
            </a:ln>
          </p:spPr>
          <p:txBody>
            <a:bodyPr/>
            <a:lstStyle/>
            <a:p>
              <a:pPr>
                <a:spcAft>
                  <a:spcPts val="600"/>
                </a:spcAft>
              </a:pPr>
              <a:r>
                <a:rPr lang="en-US" sz="1400" b="1"/>
                <a:t>Research-tutored</a:t>
              </a:r>
            </a:p>
            <a:p>
              <a:r>
                <a:rPr lang="en-US" sz="1400" i="1"/>
                <a:t>Curriculum emphasises learning focused on students writing and discussing papers or essays</a:t>
              </a:r>
              <a:endParaRPr lang="en-GB" sz="1400"/>
            </a:p>
          </p:txBody>
        </p:sp>
        <p:sp>
          <p:nvSpPr>
            <p:cNvPr id="50183" name="Text Box 5"/>
            <p:cNvSpPr txBox="1">
              <a:spLocks noChangeArrowheads="1"/>
            </p:cNvSpPr>
            <p:nvPr/>
          </p:nvSpPr>
          <p:spPr bwMode="auto">
            <a:xfrm>
              <a:off x="6105" y="2362"/>
              <a:ext cx="2016" cy="1152"/>
            </a:xfrm>
            <a:prstGeom prst="rect">
              <a:avLst/>
            </a:prstGeom>
            <a:solidFill>
              <a:srgbClr val="FFFFFF"/>
            </a:solidFill>
            <a:ln w="9525">
              <a:noFill/>
              <a:miter lim="800000"/>
              <a:headEnd/>
              <a:tailEnd/>
            </a:ln>
          </p:spPr>
          <p:txBody>
            <a:bodyPr/>
            <a:lstStyle/>
            <a:p>
              <a:pPr>
                <a:spcAft>
                  <a:spcPts val="600"/>
                </a:spcAft>
              </a:pPr>
              <a:r>
                <a:rPr lang="en-US" sz="1400" b="1"/>
                <a:t>Research-based</a:t>
              </a:r>
            </a:p>
            <a:p>
              <a:r>
                <a:rPr lang="en-US" sz="1400" i="1"/>
                <a:t>Curriculum emphasises students undertaking inquiry-based learning or low key research</a:t>
              </a:r>
              <a:endParaRPr lang="en-GB" sz="1400"/>
            </a:p>
          </p:txBody>
        </p:sp>
        <p:sp>
          <p:nvSpPr>
            <p:cNvPr id="50184" name="Text Box 6"/>
            <p:cNvSpPr txBox="1">
              <a:spLocks noChangeArrowheads="1"/>
            </p:cNvSpPr>
            <p:nvPr/>
          </p:nvSpPr>
          <p:spPr bwMode="auto">
            <a:xfrm>
              <a:off x="3801" y="3802"/>
              <a:ext cx="2088" cy="1152"/>
            </a:xfrm>
            <a:prstGeom prst="rect">
              <a:avLst/>
            </a:prstGeom>
            <a:solidFill>
              <a:srgbClr val="FFFFFF"/>
            </a:solidFill>
            <a:ln w="9525">
              <a:noFill/>
              <a:miter lim="800000"/>
              <a:headEnd/>
              <a:tailEnd/>
            </a:ln>
          </p:spPr>
          <p:txBody>
            <a:bodyPr/>
            <a:lstStyle/>
            <a:p>
              <a:pPr>
                <a:spcAft>
                  <a:spcPts val="600"/>
                </a:spcAft>
              </a:pPr>
              <a:r>
                <a:rPr lang="en-US" sz="1400" b="1"/>
                <a:t>Research-led</a:t>
              </a:r>
            </a:p>
            <a:p>
              <a:r>
                <a:rPr lang="en-US" sz="1400" i="1"/>
                <a:t>Curriculum is structured around teaching subject content</a:t>
              </a:r>
              <a:endParaRPr lang="en-GB" sz="1400"/>
            </a:p>
          </p:txBody>
        </p:sp>
        <p:sp>
          <p:nvSpPr>
            <p:cNvPr id="50185" name="Text Box 7"/>
            <p:cNvSpPr txBox="1">
              <a:spLocks noChangeArrowheads="1"/>
            </p:cNvSpPr>
            <p:nvPr/>
          </p:nvSpPr>
          <p:spPr bwMode="auto">
            <a:xfrm>
              <a:off x="6105" y="3802"/>
              <a:ext cx="1944" cy="1296"/>
            </a:xfrm>
            <a:prstGeom prst="rect">
              <a:avLst/>
            </a:prstGeom>
            <a:solidFill>
              <a:srgbClr val="FFFFFF"/>
            </a:solidFill>
            <a:ln w="9525">
              <a:noFill/>
              <a:miter lim="800000"/>
              <a:headEnd/>
              <a:tailEnd/>
            </a:ln>
          </p:spPr>
          <p:txBody>
            <a:bodyPr/>
            <a:lstStyle/>
            <a:p>
              <a:pPr>
                <a:spcAft>
                  <a:spcPts val="600"/>
                </a:spcAft>
              </a:pPr>
              <a:r>
                <a:rPr lang="en-US" sz="1400" b="1"/>
                <a:t>Research-oriented</a:t>
              </a:r>
            </a:p>
            <a:p>
              <a:r>
                <a:rPr lang="en-US" sz="1400" i="1"/>
                <a:t>Curriculum emphasises teaching processes of knowledge</a:t>
              </a:r>
              <a:r>
                <a:rPr lang="en-US" sz="1400" b="1"/>
                <a:t> </a:t>
              </a:r>
              <a:r>
                <a:rPr lang="en-US" sz="1400" i="1"/>
                <a:t>construction in the subject</a:t>
              </a:r>
              <a:endParaRPr lang="en-GB" sz="1400"/>
            </a:p>
          </p:txBody>
        </p:sp>
        <p:sp>
          <p:nvSpPr>
            <p:cNvPr id="50186" name="Line 8"/>
            <p:cNvSpPr>
              <a:spLocks noChangeShapeType="1"/>
            </p:cNvSpPr>
            <p:nvPr/>
          </p:nvSpPr>
          <p:spPr bwMode="auto">
            <a:xfrm>
              <a:off x="3369" y="3802"/>
              <a:ext cx="4896" cy="1"/>
            </a:xfrm>
            <a:prstGeom prst="line">
              <a:avLst/>
            </a:prstGeom>
            <a:noFill/>
            <a:ln w="9525">
              <a:solidFill>
                <a:srgbClr val="000000"/>
              </a:solidFill>
              <a:round/>
              <a:headEnd/>
              <a:tailEnd/>
            </a:ln>
          </p:spPr>
          <p:txBody>
            <a:bodyPr/>
            <a:lstStyle/>
            <a:p>
              <a:endParaRPr lang="en-GB"/>
            </a:p>
          </p:txBody>
        </p:sp>
        <p:sp>
          <p:nvSpPr>
            <p:cNvPr id="50187" name="Line 9"/>
            <p:cNvSpPr>
              <a:spLocks noChangeShapeType="1"/>
            </p:cNvSpPr>
            <p:nvPr/>
          </p:nvSpPr>
          <p:spPr bwMode="auto">
            <a:xfrm>
              <a:off x="5889" y="1930"/>
              <a:ext cx="1" cy="3456"/>
            </a:xfrm>
            <a:prstGeom prst="line">
              <a:avLst/>
            </a:prstGeom>
            <a:noFill/>
            <a:ln w="9525">
              <a:solidFill>
                <a:srgbClr val="000000"/>
              </a:solidFill>
              <a:round/>
              <a:headEnd/>
              <a:tailEnd/>
            </a:ln>
          </p:spPr>
          <p:txBody>
            <a:bodyPr/>
            <a:lstStyle/>
            <a:p>
              <a:endParaRPr lang="en-GB"/>
            </a:p>
          </p:txBody>
        </p:sp>
        <p:sp>
          <p:nvSpPr>
            <p:cNvPr id="50188" name="Text Box 10"/>
            <p:cNvSpPr txBox="1">
              <a:spLocks noChangeArrowheads="1"/>
            </p:cNvSpPr>
            <p:nvPr/>
          </p:nvSpPr>
          <p:spPr bwMode="auto">
            <a:xfrm>
              <a:off x="3873" y="1354"/>
              <a:ext cx="3960" cy="864"/>
            </a:xfrm>
            <a:prstGeom prst="rect">
              <a:avLst/>
            </a:prstGeom>
            <a:noFill/>
            <a:ln w="9525">
              <a:noFill/>
              <a:miter lim="800000"/>
              <a:headEnd/>
              <a:tailEnd/>
            </a:ln>
          </p:spPr>
          <p:txBody>
            <a:bodyPr/>
            <a:lstStyle/>
            <a:p>
              <a:pPr algn="ctr"/>
              <a:r>
                <a:rPr lang="en-GB" sz="1400" b="1"/>
                <a:t>STUDENT-FOCUSED</a:t>
              </a:r>
            </a:p>
            <a:p>
              <a:pPr algn="ctr"/>
              <a:endParaRPr lang="en-GB" sz="1400" b="1"/>
            </a:p>
            <a:p>
              <a:pPr algn="ctr"/>
              <a:r>
                <a:rPr lang="en-GB" sz="1400" b="1"/>
                <a:t>STUDENTS AS PARTICIPANTS</a:t>
              </a:r>
              <a:endParaRPr lang="en-GB" sz="1400"/>
            </a:p>
          </p:txBody>
        </p:sp>
        <p:sp>
          <p:nvSpPr>
            <p:cNvPr id="50189" name="Text Box 11"/>
            <p:cNvSpPr txBox="1">
              <a:spLocks noChangeArrowheads="1"/>
            </p:cNvSpPr>
            <p:nvPr/>
          </p:nvSpPr>
          <p:spPr bwMode="auto">
            <a:xfrm>
              <a:off x="2073" y="3514"/>
              <a:ext cx="1800" cy="720"/>
            </a:xfrm>
            <a:prstGeom prst="rect">
              <a:avLst/>
            </a:prstGeom>
            <a:noFill/>
            <a:ln w="9525">
              <a:noFill/>
              <a:miter lim="800000"/>
              <a:headEnd/>
              <a:tailEnd/>
            </a:ln>
          </p:spPr>
          <p:txBody>
            <a:bodyPr/>
            <a:lstStyle/>
            <a:p>
              <a:r>
                <a:rPr lang="en-GB" sz="1400" b="1"/>
                <a:t>EMPHASIS ON RESEARCH CONTENT</a:t>
              </a:r>
              <a:endParaRPr lang="en-GB" sz="1400"/>
            </a:p>
          </p:txBody>
        </p:sp>
        <p:sp>
          <p:nvSpPr>
            <p:cNvPr id="50190" name="Text Box 12"/>
            <p:cNvSpPr txBox="1">
              <a:spLocks noChangeArrowheads="1"/>
            </p:cNvSpPr>
            <p:nvPr/>
          </p:nvSpPr>
          <p:spPr bwMode="auto">
            <a:xfrm>
              <a:off x="8265" y="3226"/>
              <a:ext cx="1368" cy="1296"/>
            </a:xfrm>
            <a:prstGeom prst="rect">
              <a:avLst/>
            </a:prstGeom>
            <a:noFill/>
            <a:ln w="9525">
              <a:noFill/>
              <a:miter lim="800000"/>
              <a:headEnd/>
              <a:tailEnd/>
            </a:ln>
          </p:spPr>
          <p:txBody>
            <a:bodyPr/>
            <a:lstStyle/>
            <a:p>
              <a:r>
                <a:rPr lang="en-GB" sz="1400" b="1"/>
                <a:t>EMPHASIS ON RESEARCH</a:t>
              </a:r>
              <a:r>
                <a:rPr lang="en-GB" sz="1400"/>
                <a:t> </a:t>
              </a:r>
              <a:r>
                <a:rPr lang="en-GB" sz="1400" b="1"/>
                <a:t>PROCESSES AND PROBLEMS</a:t>
              </a:r>
              <a:endParaRPr lang="en-GB" sz="1400"/>
            </a:p>
          </p:txBody>
        </p:sp>
        <p:sp>
          <p:nvSpPr>
            <p:cNvPr id="50191" name="Text Box 13"/>
            <p:cNvSpPr txBox="1">
              <a:spLocks noChangeArrowheads="1"/>
            </p:cNvSpPr>
            <p:nvPr/>
          </p:nvSpPr>
          <p:spPr bwMode="auto">
            <a:xfrm>
              <a:off x="4593" y="5386"/>
              <a:ext cx="2592" cy="720"/>
            </a:xfrm>
            <a:prstGeom prst="rect">
              <a:avLst/>
            </a:prstGeom>
            <a:noFill/>
            <a:ln w="9525">
              <a:noFill/>
              <a:miter lim="800000"/>
              <a:headEnd/>
              <a:tailEnd/>
            </a:ln>
          </p:spPr>
          <p:txBody>
            <a:bodyPr/>
            <a:lstStyle/>
            <a:p>
              <a:pPr algn="ctr"/>
              <a:r>
                <a:rPr lang="en-GB" sz="1400" b="1"/>
                <a:t>TEACHER-FOCUSED </a:t>
              </a:r>
            </a:p>
            <a:p>
              <a:pPr algn="ctr"/>
              <a:endParaRPr lang="en-GB" sz="1400" b="1"/>
            </a:p>
            <a:p>
              <a:pPr algn="ctr"/>
              <a:r>
                <a:rPr lang="en-GB" sz="1400" b="1"/>
                <a:t>STUDENTS AS AUDIENCE</a:t>
              </a:r>
              <a:endParaRPr lang="en-GB" sz="1400"/>
            </a:p>
          </p:txBody>
        </p:sp>
      </p:grpSp>
      <p:sp>
        <p:nvSpPr>
          <p:cNvPr id="50179" name="Text Box 14"/>
          <p:cNvSpPr txBox="1">
            <a:spLocks noChangeArrowheads="1"/>
          </p:cNvSpPr>
          <p:nvPr/>
        </p:nvSpPr>
        <p:spPr bwMode="auto">
          <a:xfrm>
            <a:off x="0" y="260350"/>
            <a:ext cx="9144000" cy="457200"/>
          </a:xfrm>
          <a:prstGeom prst="rect">
            <a:avLst/>
          </a:prstGeom>
          <a:noFill/>
          <a:ln w="9525">
            <a:noFill/>
            <a:miter lim="800000"/>
            <a:headEnd/>
            <a:tailEnd/>
          </a:ln>
        </p:spPr>
        <p:txBody>
          <a:bodyPr>
            <a:spAutoFit/>
          </a:bodyPr>
          <a:lstStyle/>
          <a:p>
            <a:pPr algn="ctr">
              <a:spcBef>
                <a:spcPct val="50000"/>
              </a:spcBef>
            </a:pPr>
            <a:r>
              <a:rPr lang="en-GB" sz="2400" b="1">
                <a:solidFill>
                  <a:schemeClr val="tx2"/>
                </a:solidFill>
              </a:rPr>
              <a:t>Curriculum design and the research-teaching nexus</a:t>
            </a:r>
          </a:p>
        </p:txBody>
      </p:sp>
      <p:sp>
        <p:nvSpPr>
          <p:cNvPr id="50180" name="Text Box 15"/>
          <p:cNvSpPr txBox="1">
            <a:spLocks noChangeArrowheads="1"/>
          </p:cNvSpPr>
          <p:nvPr/>
        </p:nvSpPr>
        <p:spPr bwMode="auto">
          <a:xfrm>
            <a:off x="6659563" y="5805488"/>
            <a:ext cx="1944687" cy="304800"/>
          </a:xfrm>
          <a:prstGeom prst="rect">
            <a:avLst/>
          </a:prstGeom>
          <a:noFill/>
          <a:ln w="9525">
            <a:noFill/>
            <a:miter lim="800000"/>
            <a:headEnd/>
            <a:tailEnd/>
          </a:ln>
        </p:spPr>
        <p:txBody>
          <a:bodyPr>
            <a:spAutoFit/>
          </a:bodyPr>
          <a:lstStyle/>
          <a:p>
            <a:pPr>
              <a:spcBef>
                <a:spcPct val="50000"/>
              </a:spcBef>
            </a:pPr>
            <a:r>
              <a:rPr lang="en-GB" sz="1400"/>
              <a:t>(Healey 2005)</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02" name="Group 2"/>
          <p:cNvGrpSpPr>
            <a:grpSpLocks noChangeAspect="1"/>
          </p:cNvGrpSpPr>
          <p:nvPr/>
        </p:nvGrpSpPr>
        <p:grpSpPr bwMode="auto">
          <a:xfrm>
            <a:off x="250825" y="981075"/>
            <a:ext cx="8496300" cy="5340350"/>
            <a:chOff x="2073" y="1354"/>
            <a:chExt cx="7560" cy="4752"/>
          </a:xfrm>
        </p:grpSpPr>
        <p:sp>
          <p:nvSpPr>
            <p:cNvPr id="51206" name="AutoShape 3"/>
            <p:cNvSpPr>
              <a:spLocks noChangeAspect="1" noChangeArrowheads="1"/>
            </p:cNvSpPr>
            <p:nvPr/>
          </p:nvSpPr>
          <p:spPr bwMode="auto">
            <a:xfrm>
              <a:off x="2073" y="1354"/>
              <a:ext cx="7560" cy="4752"/>
            </a:xfrm>
            <a:prstGeom prst="rect">
              <a:avLst/>
            </a:prstGeom>
            <a:noFill/>
            <a:ln w="9525">
              <a:noFill/>
              <a:miter lim="800000"/>
              <a:headEnd/>
              <a:tailEnd/>
            </a:ln>
          </p:spPr>
          <p:txBody>
            <a:bodyPr/>
            <a:lstStyle/>
            <a:p>
              <a:endParaRPr lang="en-US"/>
            </a:p>
          </p:txBody>
        </p:sp>
        <p:sp>
          <p:nvSpPr>
            <p:cNvPr id="51207" name="Text Box 4"/>
            <p:cNvSpPr txBox="1">
              <a:spLocks noChangeArrowheads="1"/>
            </p:cNvSpPr>
            <p:nvPr/>
          </p:nvSpPr>
          <p:spPr bwMode="auto">
            <a:xfrm>
              <a:off x="3801" y="2362"/>
              <a:ext cx="2088" cy="1440"/>
            </a:xfrm>
            <a:prstGeom prst="rect">
              <a:avLst/>
            </a:prstGeom>
            <a:solidFill>
              <a:srgbClr val="FFFFFF"/>
            </a:solidFill>
            <a:ln w="9525">
              <a:noFill/>
              <a:miter lim="800000"/>
              <a:headEnd/>
              <a:tailEnd/>
            </a:ln>
          </p:spPr>
          <p:txBody>
            <a:bodyPr/>
            <a:lstStyle/>
            <a:p>
              <a:pPr>
                <a:spcAft>
                  <a:spcPts val="600"/>
                </a:spcAft>
              </a:pPr>
              <a:r>
                <a:rPr lang="en-US" sz="1400" b="1"/>
                <a:t>Research-tutored</a:t>
              </a:r>
            </a:p>
            <a:p>
              <a:r>
                <a:rPr lang="en-US" sz="1400" i="1"/>
                <a:t>Curriculum emphasises learning focused on students writing and discussing papers or essays</a:t>
              </a:r>
              <a:endParaRPr lang="en-GB" sz="1400"/>
            </a:p>
          </p:txBody>
        </p:sp>
        <p:sp>
          <p:nvSpPr>
            <p:cNvPr id="51208" name="Text Box 5"/>
            <p:cNvSpPr txBox="1">
              <a:spLocks noChangeArrowheads="1"/>
            </p:cNvSpPr>
            <p:nvPr/>
          </p:nvSpPr>
          <p:spPr bwMode="auto">
            <a:xfrm>
              <a:off x="6105" y="2362"/>
              <a:ext cx="2016" cy="1152"/>
            </a:xfrm>
            <a:prstGeom prst="rect">
              <a:avLst/>
            </a:prstGeom>
            <a:solidFill>
              <a:srgbClr val="FFFFFF"/>
            </a:solidFill>
            <a:ln w="9525">
              <a:noFill/>
              <a:miter lim="800000"/>
              <a:headEnd/>
              <a:tailEnd/>
            </a:ln>
          </p:spPr>
          <p:txBody>
            <a:bodyPr/>
            <a:lstStyle/>
            <a:p>
              <a:pPr>
                <a:spcAft>
                  <a:spcPts val="600"/>
                </a:spcAft>
              </a:pPr>
              <a:r>
                <a:rPr lang="en-US" sz="1400" b="1"/>
                <a:t>Research-based</a:t>
              </a:r>
            </a:p>
            <a:p>
              <a:r>
                <a:rPr lang="en-US" sz="1400" i="1"/>
                <a:t>Curriculum emphasises students undertaking inquiry-based learning or low key research</a:t>
              </a:r>
              <a:endParaRPr lang="en-GB" sz="1400"/>
            </a:p>
          </p:txBody>
        </p:sp>
        <p:sp>
          <p:nvSpPr>
            <p:cNvPr id="51209" name="Text Box 6"/>
            <p:cNvSpPr txBox="1">
              <a:spLocks noChangeArrowheads="1"/>
            </p:cNvSpPr>
            <p:nvPr/>
          </p:nvSpPr>
          <p:spPr bwMode="auto">
            <a:xfrm>
              <a:off x="3801" y="3802"/>
              <a:ext cx="2088" cy="1152"/>
            </a:xfrm>
            <a:prstGeom prst="rect">
              <a:avLst/>
            </a:prstGeom>
            <a:solidFill>
              <a:srgbClr val="FFFFFF"/>
            </a:solidFill>
            <a:ln w="9525">
              <a:noFill/>
              <a:miter lim="800000"/>
              <a:headEnd/>
              <a:tailEnd/>
            </a:ln>
          </p:spPr>
          <p:txBody>
            <a:bodyPr/>
            <a:lstStyle/>
            <a:p>
              <a:pPr>
                <a:spcAft>
                  <a:spcPts val="600"/>
                </a:spcAft>
              </a:pPr>
              <a:r>
                <a:rPr lang="en-US" sz="1400" b="1"/>
                <a:t>Research-led</a:t>
              </a:r>
            </a:p>
            <a:p>
              <a:r>
                <a:rPr lang="en-US" sz="1400" i="1"/>
                <a:t>Curriculum is structured around teaching subject content</a:t>
              </a:r>
              <a:endParaRPr lang="en-GB" sz="1400"/>
            </a:p>
          </p:txBody>
        </p:sp>
        <p:sp>
          <p:nvSpPr>
            <p:cNvPr id="51210" name="Text Box 7"/>
            <p:cNvSpPr txBox="1">
              <a:spLocks noChangeArrowheads="1"/>
            </p:cNvSpPr>
            <p:nvPr/>
          </p:nvSpPr>
          <p:spPr bwMode="auto">
            <a:xfrm>
              <a:off x="6105" y="3802"/>
              <a:ext cx="1944" cy="1296"/>
            </a:xfrm>
            <a:prstGeom prst="rect">
              <a:avLst/>
            </a:prstGeom>
            <a:solidFill>
              <a:srgbClr val="FFFFFF"/>
            </a:solidFill>
            <a:ln w="9525">
              <a:noFill/>
              <a:miter lim="800000"/>
              <a:headEnd/>
              <a:tailEnd/>
            </a:ln>
          </p:spPr>
          <p:txBody>
            <a:bodyPr/>
            <a:lstStyle/>
            <a:p>
              <a:pPr>
                <a:spcAft>
                  <a:spcPts val="600"/>
                </a:spcAft>
              </a:pPr>
              <a:r>
                <a:rPr lang="en-US" sz="1400" b="1"/>
                <a:t>Research-oriented</a:t>
              </a:r>
            </a:p>
            <a:p>
              <a:r>
                <a:rPr lang="en-US" sz="1400" i="1"/>
                <a:t>Curriculum emphasises teaching processes of knowledge</a:t>
              </a:r>
              <a:r>
                <a:rPr lang="en-US" sz="1400" b="1"/>
                <a:t> </a:t>
              </a:r>
              <a:r>
                <a:rPr lang="en-US" sz="1400" i="1"/>
                <a:t>construction in the subject</a:t>
              </a:r>
              <a:endParaRPr lang="en-GB" sz="1400"/>
            </a:p>
          </p:txBody>
        </p:sp>
        <p:sp>
          <p:nvSpPr>
            <p:cNvPr id="51211" name="Line 8"/>
            <p:cNvSpPr>
              <a:spLocks noChangeShapeType="1"/>
            </p:cNvSpPr>
            <p:nvPr/>
          </p:nvSpPr>
          <p:spPr bwMode="auto">
            <a:xfrm>
              <a:off x="3369" y="3802"/>
              <a:ext cx="4896" cy="1"/>
            </a:xfrm>
            <a:prstGeom prst="line">
              <a:avLst/>
            </a:prstGeom>
            <a:noFill/>
            <a:ln w="9525">
              <a:solidFill>
                <a:srgbClr val="000000"/>
              </a:solidFill>
              <a:round/>
              <a:headEnd/>
              <a:tailEnd/>
            </a:ln>
          </p:spPr>
          <p:txBody>
            <a:bodyPr/>
            <a:lstStyle/>
            <a:p>
              <a:endParaRPr lang="en-GB"/>
            </a:p>
          </p:txBody>
        </p:sp>
        <p:sp>
          <p:nvSpPr>
            <p:cNvPr id="51212" name="Line 9"/>
            <p:cNvSpPr>
              <a:spLocks noChangeShapeType="1"/>
            </p:cNvSpPr>
            <p:nvPr/>
          </p:nvSpPr>
          <p:spPr bwMode="auto">
            <a:xfrm>
              <a:off x="5889" y="1930"/>
              <a:ext cx="1" cy="3456"/>
            </a:xfrm>
            <a:prstGeom prst="line">
              <a:avLst/>
            </a:prstGeom>
            <a:noFill/>
            <a:ln w="9525">
              <a:solidFill>
                <a:srgbClr val="000000"/>
              </a:solidFill>
              <a:round/>
              <a:headEnd/>
              <a:tailEnd/>
            </a:ln>
          </p:spPr>
          <p:txBody>
            <a:bodyPr/>
            <a:lstStyle/>
            <a:p>
              <a:endParaRPr lang="en-GB"/>
            </a:p>
          </p:txBody>
        </p:sp>
        <p:sp>
          <p:nvSpPr>
            <p:cNvPr id="51213" name="Text Box 10"/>
            <p:cNvSpPr txBox="1">
              <a:spLocks noChangeArrowheads="1"/>
            </p:cNvSpPr>
            <p:nvPr/>
          </p:nvSpPr>
          <p:spPr bwMode="auto">
            <a:xfrm>
              <a:off x="3873" y="1354"/>
              <a:ext cx="3960" cy="864"/>
            </a:xfrm>
            <a:prstGeom prst="rect">
              <a:avLst/>
            </a:prstGeom>
            <a:noFill/>
            <a:ln w="9525">
              <a:noFill/>
              <a:miter lim="800000"/>
              <a:headEnd/>
              <a:tailEnd/>
            </a:ln>
          </p:spPr>
          <p:txBody>
            <a:bodyPr/>
            <a:lstStyle/>
            <a:p>
              <a:pPr algn="ctr"/>
              <a:r>
                <a:rPr lang="en-GB" sz="1400" b="1"/>
                <a:t>STUDENT-FOCUSED</a:t>
              </a:r>
            </a:p>
            <a:p>
              <a:pPr algn="ctr"/>
              <a:endParaRPr lang="en-GB" sz="1400" b="1"/>
            </a:p>
            <a:p>
              <a:pPr algn="ctr"/>
              <a:r>
                <a:rPr lang="en-GB" sz="1400" b="1"/>
                <a:t>STUDENTS AS PARTICIPANTS</a:t>
              </a:r>
              <a:endParaRPr lang="en-GB" sz="1400"/>
            </a:p>
          </p:txBody>
        </p:sp>
        <p:sp>
          <p:nvSpPr>
            <p:cNvPr id="51214" name="Text Box 11"/>
            <p:cNvSpPr txBox="1">
              <a:spLocks noChangeArrowheads="1"/>
            </p:cNvSpPr>
            <p:nvPr/>
          </p:nvSpPr>
          <p:spPr bwMode="auto">
            <a:xfrm>
              <a:off x="2073" y="3514"/>
              <a:ext cx="1800" cy="720"/>
            </a:xfrm>
            <a:prstGeom prst="rect">
              <a:avLst/>
            </a:prstGeom>
            <a:noFill/>
            <a:ln w="9525">
              <a:noFill/>
              <a:miter lim="800000"/>
              <a:headEnd/>
              <a:tailEnd/>
            </a:ln>
          </p:spPr>
          <p:txBody>
            <a:bodyPr/>
            <a:lstStyle/>
            <a:p>
              <a:r>
                <a:rPr lang="en-GB" sz="1400" b="1"/>
                <a:t>EMPHASIS ON RESEARCH CONTENT</a:t>
              </a:r>
              <a:endParaRPr lang="en-GB" sz="1400"/>
            </a:p>
          </p:txBody>
        </p:sp>
        <p:sp>
          <p:nvSpPr>
            <p:cNvPr id="51215" name="Text Box 12"/>
            <p:cNvSpPr txBox="1">
              <a:spLocks noChangeArrowheads="1"/>
            </p:cNvSpPr>
            <p:nvPr/>
          </p:nvSpPr>
          <p:spPr bwMode="auto">
            <a:xfrm>
              <a:off x="8265" y="3226"/>
              <a:ext cx="1368" cy="1296"/>
            </a:xfrm>
            <a:prstGeom prst="rect">
              <a:avLst/>
            </a:prstGeom>
            <a:noFill/>
            <a:ln w="9525">
              <a:noFill/>
              <a:miter lim="800000"/>
              <a:headEnd/>
              <a:tailEnd/>
            </a:ln>
          </p:spPr>
          <p:txBody>
            <a:bodyPr/>
            <a:lstStyle/>
            <a:p>
              <a:r>
                <a:rPr lang="en-GB" sz="1400" b="1"/>
                <a:t>EMPHASIS ON RESEARCH</a:t>
              </a:r>
              <a:r>
                <a:rPr lang="en-GB" sz="1400"/>
                <a:t> </a:t>
              </a:r>
              <a:r>
                <a:rPr lang="en-GB" sz="1400" b="1"/>
                <a:t>PROCESSES AND PROBLEMS</a:t>
              </a:r>
              <a:endParaRPr lang="en-GB" sz="1400"/>
            </a:p>
          </p:txBody>
        </p:sp>
        <p:sp>
          <p:nvSpPr>
            <p:cNvPr id="51216" name="Text Box 13"/>
            <p:cNvSpPr txBox="1">
              <a:spLocks noChangeArrowheads="1"/>
            </p:cNvSpPr>
            <p:nvPr/>
          </p:nvSpPr>
          <p:spPr bwMode="auto">
            <a:xfrm>
              <a:off x="4593" y="5386"/>
              <a:ext cx="2592" cy="720"/>
            </a:xfrm>
            <a:prstGeom prst="rect">
              <a:avLst/>
            </a:prstGeom>
            <a:noFill/>
            <a:ln w="9525">
              <a:noFill/>
              <a:miter lim="800000"/>
              <a:headEnd/>
              <a:tailEnd/>
            </a:ln>
          </p:spPr>
          <p:txBody>
            <a:bodyPr/>
            <a:lstStyle/>
            <a:p>
              <a:pPr algn="ctr"/>
              <a:r>
                <a:rPr lang="en-GB" sz="1400" b="1"/>
                <a:t>TEACHER-FOCUSED </a:t>
              </a:r>
            </a:p>
            <a:p>
              <a:pPr algn="ctr"/>
              <a:endParaRPr lang="en-GB" sz="1400" b="1"/>
            </a:p>
            <a:p>
              <a:pPr algn="ctr"/>
              <a:r>
                <a:rPr lang="en-GB" sz="1400" b="1"/>
                <a:t>STUDENTS AS AUDIENCE</a:t>
              </a:r>
              <a:endParaRPr lang="en-GB" sz="1400"/>
            </a:p>
          </p:txBody>
        </p:sp>
      </p:grpSp>
      <p:sp>
        <p:nvSpPr>
          <p:cNvPr id="51203" name="Text Box 14"/>
          <p:cNvSpPr txBox="1">
            <a:spLocks noChangeArrowheads="1"/>
          </p:cNvSpPr>
          <p:nvPr/>
        </p:nvSpPr>
        <p:spPr bwMode="auto">
          <a:xfrm>
            <a:off x="0" y="260350"/>
            <a:ext cx="9144000" cy="457200"/>
          </a:xfrm>
          <a:prstGeom prst="rect">
            <a:avLst/>
          </a:prstGeom>
          <a:noFill/>
          <a:ln w="9525">
            <a:noFill/>
            <a:miter lim="800000"/>
            <a:headEnd/>
            <a:tailEnd/>
          </a:ln>
        </p:spPr>
        <p:txBody>
          <a:bodyPr>
            <a:spAutoFit/>
          </a:bodyPr>
          <a:lstStyle/>
          <a:p>
            <a:pPr algn="ctr">
              <a:spcBef>
                <a:spcPct val="50000"/>
              </a:spcBef>
            </a:pPr>
            <a:r>
              <a:rPr lang="en-GB" sz="2400" b="1">
                <a:solidFill>
                  <a:schemeClr val="tx2"/>
                </a:solidFill>
              </a:rPr>
              <a:t>Curriculum design and the research-teaching nexus</a:t>
            </a:r>
          </a:p>
        </p:txBody>
      </p:sp>
      <p:sp>
        <p:nvSpPr>
          <p:cNvPr id="51204" name="Text Box 15"/>
          <p:cNvSpPr txBox="1">
            <a:spLocks noChangeArrowheads="1"/>
          </p:cNvSpPr>
          <p:nvPr/>
        </p:nvSpPr>
        <p:spPr bwMode="auto">
          <a:xfrm>
            <a:off x="6659563" y="5805488"/>
            <a:ext cx="1944687" cy="304800"/>
          </a:xfrm>
          <a:prstGeom prst="rect">
            <a:avLst/>
          </a:prstGeom>
          <a:noFill/>
          <a:ln w="9525">
            <a:noFill/>
            <a:miter lim="800000"/>
            <a:headEnd/>
            <a:tailEnd/>
          </a:ln>
        </p:spPr>
        <p:txBody>
          <a:bodyPr>
            <a:spAutoFit/>
          </a:bodyPr>
          <a:lstStyle/>
          <a:p>
            <a:pPr>
              <a:spcBef>
                <a:spcPct val="50000"/>
              </a:spcBef>
            </a:pPr>
            <a:r>
              <a:rPr lang="en-GB" sz="1400"/>
              <a:t>(Healey 2005)</a:t>
            </a:r>
          </a:p>
        </p:txBody>
      </p:sp>
      <p:sp>
        <p:nvSpPr>
          <p:cNvPr id="51205" name="Rectangle 16"/>
          <p:cNvSpPr>
            <a:spLocks noChangeArrowheads="1"/>
          </p:cNvSpPr>
          <p:nvPr/>
        </p:nvSpPr>
        <p:spPr bwMode="auto">
          <a:xfrm>
            <a:off x="1692275" y="1989138"/>
            <a:ext cx="2879725" cy="3168650"/>
          </a:xfrm>
          <a:prstGeom prst="rect">
            <a:avLst/>
          </a:prstGeom>
          <a:solidFill>
            <a:schemeClr val="accent1"/>
          </a:solidFill>
          <a:ln w="9525">
            <a:noFill/>
            <a:miter lim="800000"/>
            <a:headEnd/>
            <a:tailEnd/>
          </a:ln>
        </p:spPr>
        <p:txBody>
          <a:bodyPr wrap="none" anchor="ctr"/>
          <a:lstStyle/>
          <a:p>
            <a:pPr algn="ctr"/>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226" name="Group 2"/>
          <p:cNvGrpSpPr>
            <a:grpSpLocks noChangeAspect="1"/>
          </p:cNvGrpSpPr>
          <p:nvPr/>
        </p:nvGrpSpPr>
        <p:grpSpPr bwMode="auto">
          <a:xfrm>
            <a:off x="250825" y="981075"/>
            <a:ext cx="8496300" cy="5340350"/>
            <a:chOff x="2073" y="1354"/>
            <a:chExt cx="7560" cy="4752"/>
          </a:xfrm>
        </p:grpSpPr>
        <p:sp>
          <p:nvSpPr>
            <p:cNvPr id="52231" name="AutoShape 3"/>
            <p:cNvSpPr>
              <a:spLocks noChangeAspect="1" noChangeArrowheads="1"/>
            </p:cNvSpPr>
            <p:nvPr/>
          </p:nvSpPr>
          <p:spPr bwMode="auto">
            <a:xfrm>
              <a:off x="2073" y="1354"/>
              <a:ext cx="7560" cy="4752"/>
            </a:xfrm>
            <a:prstGeom prst="rect">
              <a:avLst/>
            </a:prstGeom>
            <a:noFill/>
            <a:ln w="9525">
              <a:noFill/>
              <a:miter lim="800000"/>
              <a:headEnd/>
              <a:tailEnd/>
            </a:ln>
          </p:spPr>
          <p:txBody>
            <a:bodyPr/>
            <a:lstStyle/>
            <a:p>
              <a:endParaRPr lang="en-US"/>
            </a:p>
          </p:txBody>
        </p:sp>
        <p:sp>
          <p:nvSpPr>
            <p:cNvPr id="52232" name="Text Box 4"/>
            <p:cNvSpPr txBox="1">
              <a:spLocks noChangeArrowheads="1"/>
            </p:cNvSpPr>
            <p:nvPr/>
          </p:nvSpPr>
          <p:spPr bwMode="auto">
            <a:xfrm>
              <a:off x="3801" y="2362"/>
              <a:ext cx="2088" cy="1440"/>
            </a:xfrm>
            <a:prstGeom prst="rect">
              <a:avLst/>
            </a:prstGeom>
            <a:solidFill>
              <a:srgbClr val="FFFFFF"/>
            </a:solidFill>
            <a:ln w="9525">
              <a:noFill/>
              <a:miter lim="800000"/>
              <a:headEnd/>
              <a:tailEnd/>
            </a:ln>
          </p:spPr>
          <p:txBody>
            <a:bodyPr/>
            <a:lstStyle/>
            <a:p>
              <a:pPr>
                <a:spcAft>
                  <a:spcPts val="600"/>
                </a:spcAft>
              </a:pPr>
              <a:r>
                <a:rPr lang="en-US" sz="1400" b="1"/>
                <a:t>Research-tutored</a:t>
              </a:r>
            </a:p>
            <a:p>
              <a:r>
                <a:rPr lang="en-US" sz="1400" i="1"/>
                <a:t>Curriculum emphasises learning focused on students writing and discussing papers or essays</a:t>
              </a:r>
              <a:endParaRPr lang="en-GB" sz="1400"/>
            </a:p>
          </p:txBody>
        </p:sp>
        <p:sp>
          <p:nvSpPr>
            <p:cNvPr id="52233" name="Text Box 5"/>
            <p:cNvSpPr txBox="1">
              <a:spLocks noChangeArrowheads="1"/>
            </p:cNvSpPr>
            <p:nvPr/>
          </p:nvSpPr>
          <p:spPr bwMode="auto">
            <a:xfrm>
              <a:off x="6105" y="2362"/>
              <a:ext cx="2016" cy="1152"/>
            </a:xfrm>
            <a:prstGeom prst="rect">
              <a:avLst/>
            </a:prstGeom>
            <a:solidFill>
              <a:srgbClr val="FFFFFF"/>
            </a:solidFill>
            <a:ln w="9525">
              <a:noFill/>
              <a:miter lim="800000"/>
              <a:headEnd/>
              <a:tailEnd/>
            </a:ln>
          </p:spPr>
          <p:txBody>
            <a:bodyPr/>
            <a:lstStyle/>
            <a:p>
              <a:pPr>
                <a:spcAft>
                  <a:spcPts val="600"/>
                </a:spcAft>
              </a:pPr>
              <a:r>
                <a:rPr lang="en-US" sz="1400" b="1"/>
                <a:t>Research-based</a:t>
              </a:r>
            </a:p>
            <a:p>
              <a:r>
                <a:rPr lang="en-US" sz="1400" i="1"/>
                <a:t>Curriculum emphasises students undertaking inquiry-based learning or low key research</a:t>
              </a:r>
              <a:endParaRPr lang="en-GB" sz="1400"/>
            </a:p>
          </p:txBody>
        </p:sp>
        <p:sp>
          <p:nvSpPr>
            <p:cNvPr id="52234" name="Text Box 6"/>
            <p:cNvSpPr txBox="1">
              <a:spLocks noChangeArrowheads="1"/>
            </p:cNvSpPr>
            <p:nvPr/>
          </p:nvSpPr>
          <p:spPr bwMode="auto">
            <a:xfrm>
              <a:off x="3801" y="3802"/>
              <a:ext cx="2088" cy="1152"/>
            </a:xfrm>
            <a:prstGeom prst="rect">
              <a:avLst/>
            </a:prstGeom>
            <a:solidFill>
              <a:srgbClr val="FFFFFF"/>
            </a:solidFill>
            <a:ln w="9525">
              <a:noFill/>
              <a:miter lim="800000"/>
              <a:headEnd/>
              <a:tailEnd/>
            </a:ln>
          </p:spPr>
          <p:txBody>
            <a:bodyPr/>
            <a:lstStyle/>
            <a:p>
              <a:pPr>
                <a:spcAft>
                  <a:spcPts val="600"/>
                </a:spcAft>
              </a:pPr>
              <a:r>
                <a:rPr lang="en-US" sz="1400" b="1"/>
                <a:t>Research-led</a:t>
              </a:r>
            </a:p>
            <a:p>
              <a:r>
                <a:rPr lang="en-US" sz="1400" i="1"/>
                <a:t>Curriculum is structured around teaching subject content</a:t>
              </a:r>
              <a:endParaRPr lang="en-GB" sz="1400"/>
            </a:p>
          </p:txBody>
        </p:sp>
        <p:sp>
          <p:nvSpPr>
            <p:cNvPr id="52235" name="Text Box 7"/>
            <p:cNvSpPr txBox="1">
              <a:spLocks noChangeArrowheads="1"/>
            </p:cNvSpPr>
            <p:nvPr/>
          </p:nvSpPr>
          <p:spPr bwMode="auto">
            <a:xfrm>
              <a:off x="6105" y="3802"/>
              <a:ext cx="1944" cy="1296"/>
            </a:xfrm>
            <a:prstGeom prst="rect">
              <a:avLst/>
            </a:prstGeom>
            <a:solidFill>
              <a:srgbClr val="FFFFFF"/>
            </a:solidFill>
            <a:ln w="9525">
              <a:noFill/>
              <a:miter lim="800000"/>
              <a:headEnd/>
              <a:tailEnd/>
            </a:ln>
          </p:spPr>
          <p:txBody>
            <a:bodyPr/>
            <a:lstStyle/>
            <a:p>
              <a:pPr>
                <a:spcAft>
                  <a:spcPts val="600"/>
                </a:spcAft>
              </a:pPr>
              <a:r>
                <a:rPr lang="en-US" sz="1400" b="1"/>
                <a:t>Research-oriented</a:t>
              </a:r>
            </a:p>
            <a:p>
              <a:r>
                <a:rPr lang="en-US" sz="1400" i="1"/>
                <a:t>Curriculum emphasises teaching processes of knowledge</a:t>
              </a:r>
              <a:r>
                <a:rPr lang="en-US" sz="1400" b="1"/>
                <a:t> </a:t>
              </a:r>
              <a:r>
                <a:rPr lang="en-US" sz="1400" i="1"/>
                <a:t>construction in the subject</a:t>
              </a:r>
              <a:endParaRPr lang="en-GB" sz="1400"/>
            </a:p>
          </p:txBody>
        </p:sp>
        <p:sp>
          <p:nvSpPr>
            <p:cNvPr id="52236" name="Line 8"/>
            <p:cNvSpPr>
              <a:spLocks noChangeShapeType="1"/>
            </p:cNvSpPr>
            <p:nvPr/>
          </p:nvSpPr>
          <p:spPr bwMode="auto">
            <a:xfrm>
              <a:off x="3369" y="3802"/>
              <a:ext cx="4896" cy="1"/>
            </a:xfrm>
            <a:prstGeom prst="line">
              <a:avLst/>
            </a:prstGeom>
            <a:noFill/>
            <a:ln w="9525">
              <a:solidFill>
                <a:srgbClr val="000000"/>
              </a:solidFill>
              <a:round/>
              <a:headEnd/>
              <a:tailEnd/>
            </a:ln>
          </p:spPr>
          <p:txBody>
            <a:bodyPr/>
            <a:lstStyle/>
            <a:p>
              <a:endParaRPr lang="en-GB"/>
            </a:p>
          </p:txBody>
        </p:sp>
        <p:sp>
          <p:nvSpPr>
            <p:cNvPr id="52237" name="Line 9"/>
            <p:cNvSpPr>
              <a:spLocks noChangeShapeType="1"/>
            </p:cNvSpPr>
            <p:nvPr/>
          </p:nvSpPr>
          <p:spPr bwMode="auto">
            <a:xfrm>
              <a:off x="5889" y="1930"/>
              <a:ext cx="1" cy="3456"/>
            </a:xfrm>
            <a:prstGeom prst="line">
              <a:avLst/>
            </a:prstGeom>
            <a:noFill/>
            <a:ln w="9525">
              <a:solidFill>
                <a:srgbClr val="000000"/>
              </a:solidFill>
              <a:round/>
              <a:headEnd/>
              <a:tailEnd/>
            </a:ln>
          </p:spPr>
          <p:txBody>
            <a:bodyPr/>
            <a:lstStyle/>
            <a:p>
              <a:endParaRPr lang="en-GB"/>
            </a:p>
          </p:txBody>
        </p:sp>
        <p:sp>
          <p:nvSpPr>
            <p:cNvPr id="52238" name="Text Box 10"/>
            <p:cNvSpPr txBox="1">
              <a:spLocks noChangeArrowheads="1"/>
            </p:cNvSpPr>
            <p:nvPr/>
          </p:nvSpPr>
          <p:spPr bwMode="auto">
            <a:xfrm>
              <a:off x="3873" y="1354"/>
              <a:ext cx="3960" cy="864"/>
            </a:xfrm>
            <a:prstGeom prst="rect">
              <a:avLst/>
            </a:prstGeom>
            <a:noFill/>
            <a:ln w="9525">
              <a:noFill/>
              <a:miter lim="800000"/>
              <a:headEnd/>
              <a:tailEnd/>
            </a:ln>
          </p:spPr>
          <p:txBody>
            <a:bodyPr/>
            <a:lstStyle/>
            <a:p>
              <a:pPr algn="ctr"/>
              <a:r>
                <a:rPr lang="en-GB" sz="1400" b="1"/>
                <a:t>STUDENT-FOCUSED</a:t>
              </a:r>
            </a:p>
            <a:p>
              <a:pPr algn="ctr"/>
              <a:endParaRPr lang="en-GB" sz="1400" b="1"/>
            </a:p>
            <a:p>
              <a:pPr algn="ctr"/>
              <a:r>
                <a:rPr lang="en-GB" sz="1400" b="1"/>
                <a:t>STUDENTS AS PARTICIPANTS</a:t>
              </a:r>
              <a:endParaRPr lang="en-GB" sz="1400"/>
            </a:p>
          </p:txBody>
        </p:sp>
        <p:sp>
          <p:nvSpPr>
            <p:cNvPr id="52239" name="Text Box 11"/>
            <p:cNvSpPr txBox="1">
              <a:spLocks noChangeArrowheads="1"/>
            </p:cNvSpPr>
            <p:nvPr/>
          </p:nvSpPr>
          <p:spPr bwMode="auto">
            <a:xfrm>
              <a:off x="2073" y="3514"/>
              <a:ext cx="1800" cy="720"/>
            </a:xfrm>
            <a:prstGeom prst="rect">
              <a:avLst/>
            </a:prstGeom>
            <a:noFill/>
            <a:ln w="9525">
              <a:noFill/>
              <a:miter lim="800000"/>
              <a:headEnd/>
              <a:tailEnd/>
            </a:ln>
          </p:spPr>
          <p:txBody>
            <a:bodyPr/>
            <a:lstStyle/>
            <a:p>
              <a:r>
                <a:rPr lang="en-GB" sz="1400" b="1"/>
                <a:t>EMPHASIS ON RESEARCH CONTENT</a:t>
              </a:r>
              <a:endParaRPr lang="en-GB" sz="1400"/>
            </a:p>
          </p:txBody>
        </p:sp>
        <p:sp>
          <p:nvSpPr>
            <p:cNvPr id="52240" name="Text Box 12"/>
            <p:cNvSpPr txBox="1">
              <a:spLocks noChangeArrowheads="1"/>
            </p:cNvSpPr>
            <p:nvPr/>
          </p:nvSpPr>
          <p:spPr bwMode="auto">
            <a:xfrm>
              <a:off x="8265" y="3226"/>
              <a:ext cx="1368" cy="1296"/>
            </a:xfrm>
            <a:prstGeom prst="rect">
              <a:avLst/>
            </a:prstGeom>
            <a:noFill/>
            <a:ln w="9525">
              <a:noFill/>
              <a:miter lim="800000"/>
              <a:headEnd/>
              <a:tailEnd/>
            </a:ln>
          </p:spPr>
          <p:txBody>
            <a:bodyPr/>
            <a:lstStyle/>
            <a:p>
              <a:r>
                <a:rPr lang="en-GB" sz="1400" b="1"/>
                <a:t>EMPHASIS ON RESEARCH</a:t>
              </a:r>
              <a:r>
                <a:rPr lang="en-GB" sz="1400"/>
                <a:t> </a:t>
              </a:r>
              <a:r>
                <a:rPr lang="en-GB" sz="1400" b="1"/>
                <a:t>PROCESSES AND PROBLEMS</a:t>
              </a:r>
              <a:endParaRPr lang="en-GB" sz="1400"/>
            </a:p>
          </p:txBody>
        </p:sp>
        <p:sp>
          <p:nvSpPr>
            <p:cNvPr id="52241" name="Text Box 13"/>
            <p:cNvSpPr txBox="1">
              <a:spLocks noChangeArrowheads="1"/>
            </p:cNvSpPr>
            <p:nvPr/>
          </p:nvSpPr>
          <p:spPr bwMode="auto">
            <a:xfrm>
              <a:off x="4593" y="5386"/>
              <a:ext cx="2592" cy="720"/>
            </a:xfrm>
            <a:prstGeom prst="rect">
              <a:avLst/>
            </a:prstGeom>
            <a:noFill/>
            <a:ln w="9525">
              <a:noFill/>
              <a:miter lim="800000"/>
              <a:headEnd/>
              <a:tailEnd/>
            </a:ln>
          </p:spPr>
          <p:txBody>
            <a:bodyPr/>
            <a:lstStyle/>
            <a:p>
              <a:pPr algn="ctr"/>
              <a:r>
                <a:rPr lang="en-GB" sz="1400" b="1"/>
                <a:t>TEACHER-FOCUSED </a:t>
              </a:r>
            </a:p>
            <a:p>
              <a:pPr algn="ctr"/>
              <a:endParaRPr lang="en-GB" sz="1400" b="1"/>
            </a:p>
            <a:p>
              <a:pPr algn="ctr"/>
              <a:r>
                <a:rPr lang="en-GB" sz="1400" b="1"/>
                <a:t>STUDENTS AS AUDIENCE</a:t>
              </a:r>
              <a:endParaRPr lang="en-GB" sz="1400"/>
            </a:p>
          </p:txBody>
        </p:sp>
      </p:grpSp>
      <p:sp>
        <p:nvSpPr>
          <p:cNvPr id="52227" name="Text Box 14"/>
          <p:cNvSpPr txBox="1">
            <a:spLocks noChangeArrowheads="1"/>
          </p:cNvSpPr>
          <p:nvPr/>
        </p:nvSpPr>
        <p:spPr bwMode="auto">
          <a:xfrm>
            <a:off x="0" y="260350"/>
            <a:ext cx="9144000" cy="457200"/>
          </a:xfrm>
          <a:prstGeom prst="rect">
            <a:avLst/>
          </a:prstGeom>
          <a:noFill/>
          <a:ln w="9525">
            <a:noFill/>
            <a:miter lim="800000"/>
            <a:headEnd/>
            <a:tailEnd/>
          </a:ln>
        </p:spPr>
        <p:txBody>
          <a:bodyPr>
            <a:spAutoFit/>
          </a:bodyPr>
          <a:lstStyle/>
          <a:p>
            <a:pPr algn="ctr">
              <a:spcBef>
                <a:spcPct val="50000"/>
              </a:spcBef>
            </a:pPr>
            <a:r>
              <a:rPr lang="en-GB" sz="2400" b="1">
                <a:solidFill>
                  <a:schemeClr val="tx2"/>
                </a:solidFill>
              </a:rPr>
              <a:t>Curriculum design and the research-teaching nexus</a:t>
            </a:r>
          </a:p>
        </p:txBody>
      </p:sp>
      <p:sp>
        <p:nvSpPr>
          <p:cNvPr id="52228" name="Text Box 15"/>
          <p:cNvSpPr txBox="1">
            <a:spLocks noChangeArrowheads="1"/>
          </p:cNvSpPr>
          <p:nvPr/>
        </p:nvSpPr>
        <p:spPr bwMode="auto">
          <a:xfrm>
            <a:off x="6659563" y="5805488"/>
            <a:ext cx="1944687" cy="304800"/>
          </a:xfrm>
          <a:prstGeom prst="rect">
            <a:avLst/>
          </a:prstGeom>
          <a:noFill/>
          <a:ln w="9525">
            <a:noFill/>
            <a:miter lim="800000"/>
            <a:headEnd/>
            <a:tailEnd/>
          </a:ln>
        </p:spPr>
        <p:txBody>
          <a:bodyPr>
            <a:spAutoFit/>
          </a:bodyPr>
          <a:lstStyle/>
          <a:p>
            <a:pPr>
              <a:spcBef>
                <a:spcPct val="50000"/>
              </a:spcBef>
            </a:pPr>
            <a:r>
              <a:rPr lang="en-GB" sz="1400"/>
              <a:t>(Healey 2005)</a:t>
            </a:r>
          </a:p>
        </p:txBody>
      </p:sp>
      <p:sp>
        <p:nvSpPr>
          <p:cNvPr id="52229" name="Rectangle 16"/>
          <p:cNvSpPr>
            <a:spLocks noChangeArrowheads="1"/>
          </p:cNvSpPr>
          <p:nvPr/>
        </p:nvSpPr>
        <p:spPr bwMode="auto">
          <a:xfrm>
            <a:off x="1692275" y="1989138"/>
            <a:ext cx="2879725" cy="3168650"/>
          </a:xfrm>
          <a:prstGeom prst="rect">
            <a:avLst/>
          </a:prstGeom>
          <a:solidFill>
            <a:schemeClr val="accent1"/>
          </a:solidFill>
          <a:ln w="9525">
            <a:noFill/>
            <a:miter lim="800000"/>
            <a:headEnd/>
            <a:tailEnd/>
          </a:ln>
        </p:spPr>
        <p:txBody>
          <a:bodyPr wrap="none" anchor="ctr"/>
          <a:lstStyle/>
          <a:p>
            <a:pPr algn="ctr"/>
            <a:endParaRPr lang="en-US"/>
          </a:p>
        </p:txBody>
      </p:sp>
      <p:sp>
        <p:nvSpPr>
          <p:cNvPr id="52230" name="Rectangle 17"/>
          <p:cNvSpPr>
            <a:spLocks noChangeArrowheads="1"/>
          </p:cNvSpPr>
          <p:nvPr/>
        </p:nvSpPr>
        <p:spPr bwMode="auto">
          <a:xfrm>
            <a:off x="4356100" y="3644900"/>
            <a:ext cx="2879725" cy="1871663"/>
          </a:xfrm>
          <a:prstGeom prst="rect">
            <a:avLst/>
          </a:prstGeom>
          <a:solidFill>
            <a:schemeClr val="accent1"/>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logo side 7421"/>
          <p:cNvPicPr>
            <a:picLocks noChangeAspect="1" noChangeArrowheads="1"/>
          </p:cNvPicPr>
          <p:nvPr/>
        </p:nvPicPr>
        <p:blipFill>
          <a:blip r:embed="rId3" cstate="print"/>
          <a:srcRect/>
          <a:stretch>
            <a:fillRect/>
          </a:stretch>
        </p:blipFill>
        <p:spPr bwMode="auto">
          <a:xfrm>
            <a:off x="7620000" y="6019800"/>
            <a:ext cx="1143000" cy="679450"/>
          </a:xfrm>
          <a:prstGeom prst="rect">
            <a:avLst/>
          </a:prstGeom>
          <a:noFill/>
          <a:ln w="9525">
            <a:noFill/>
            <a:miter lim="800000"/>
            <a:headEnd/>
            <a:tailEnd/>
          </a:ln>
        </p:spPr>
      </p:pic>
      <p:sp>
        <p:nvSpPr>
          <p:cNvPr id="235523" name="Rectangle 3"/>
          <p:cNvSpPr>
            <a:spLocks noChangeArrowheads="1"/>
          </p:cNvSpPr>
          <p:nvPr/>
        </p:nvSpPr>
        <p:spPr bwMode="auto">
          <a:xfrm>
            <a:off x="3657600" y="838200"/>
            <a:ext cx="5105400" cy="549275"/>
          </a:xfrm>
          <a:prstGeom prst="rect">
            <a:avLst/>
          </a:prstGeom>
          <a:noFill/>
          <a:ln w="9525">
            <a:noFill/>
            <a:miter lim="800000"/>
            <a:headEnd/>
            <a:tailEnd/>
          </a:ln>
        </p:spPr>
        <p:txBody>
          <a:bodyPr>
            <a:spAutoFit/>
          </a:bodyPr>
          <a:lstStyle/>
          <a:p>
            <a:pPr eaLnBrk="0" hangingPunct="0">
              <a:defRPr/>
            </a:pPr>
            <a:r>
              <a:rPr lang="en-US" sz="3000" b="1" i="1" dirty="0">
                <a:solidFill>
                  <a:schemeClr val="tx2"/>
                </a:solidFill>
                <a:effectLst>
                  <a:outerShdw blurRad="38100" dist="38100" dir="2700000" algn="tl">
                    <a:srgbClr val="C0C0C0"/>
                  </a:outerShdw>
                </a:effectLst>
                <a:latin typeface="Times New Roman" pitchFamily="18" charset="0"/>
                <a:cs typeface="Times New Roman" pitchFamily="18" charset="0"/>
              </a:rPr>
              <a:t>High Impact Activities</a:t>
            </a:r>
          </a:p>
        </p:txBody>
      </p:sp>
      <p:pic>
        <p:nvPicPr>
          <p:cNvPr id="53252" name="Picture 4" descr="Star Row"/>
          <p:cNvPicPr>
            <a:picLocks noChangeAspect="1" noChangeArrowheads="1"/>
          </p:cNvPicPr>
          <p:nvPr/>
        </p:nvPicPr>
        <p:blipFill>
          <a:blip r:embed="rId4" cstate="print"/>
          <a:srcRect/>
          <a:stretch>
            <a:fillRect/>
          </a:stretch>
        </p:blipFill>
        <p:spPr bwMode="auto">
          <a:xfrm>
            <a:off x="3429000" y="1447800"/>
            <a:ext cx="5029200" cy="152400"/>
          </a:xfrm>
          <a:prstGeom prst="rect">
            <a:avLst/>
          </a:prstGeom>
          <a:noFill/>
          <a:ln w="9525">
            <a:noFill/>
            <a:miter lim="800000"/>
            <a:headEnd/>
            <a:tailEnd/>
          </a:ln>
        </p:spPr>
      </p:pic>
      <p:sp>
        <p:nvSpPr>
          <p:cNvPr id="53253" name="Text Box 5"/>
          <p:cNvSpPr txBox="1">
            <a:spLocks noChangeArrowheads="1"/>
          </p:cNvSpPr>
          <p:nvPr/>
        </p:nvSpPr>
        <p:spPr bwMode="auto">
          <a:xfrm>
            <a:off x="3184525" y="2428875"/>
            <a:ext cx="1082675" cy="457200"/>
          </a:xfrm>
          <a:prstGeom prst="rect">
            <a:avLst/>
          </a:prstGeom>
          <a:noFill/>
          <a:ln w="9525">
            <a:noFill/>
            <a:miter lim="800000"/>
            <a:headEnd/>
            <a:tailEnd/>
          </a:ln>
        </p:spPr>
        <p:txBody>
          <a:bodyPr>
            <a:spAutoFit/>
          </a:bodyPr>
          <a:lstStyle/>
          <a:p>
            <a:pPr eaLnBrk="0" hangingPunct="0"/>
            <a:endParaRPr lang="en-US" sz="2400" b="1">
              <a:solidFill>
                <a:schemeClr val="hlink"/>
              </a:solidFill>
              <a:latin typeface="Lucida Grande"/>
              <a:cs typeface="ヒラギノ角ゴ Pro W3"/>
            </a:endParaRPr>
          </a:p>
        </p:txBody>
      </p:sp>
      <p:sp>
        <p:nvSpPr>
          <p:cNvPr id="235526" name="Text Box 6"/>
          <p:cNvSpPr txBox="1">
            <a:spLocks noChangeArrowheads="1"/>
          </p:cNvSpPr>
          <p:nvPr/>
        </p:nvSpPr>
        <p:spPr bwMode="auto">
          <a:xfrm>
            <a:off x="2438400" y="1828800"/>
            <a:ext cx="6400800" cy="4629150"/>
          </a:xfrm>
          <a:prstGeom prst="rect">
            <a:avLst/>
          </a:prstGeom>
          <a:noFill/>
          <a:ln w="9525">
            <a:noFill/>
            <a:miter lim="800000"/>
            <a:headEnd/>
            <a:tailEnd/>
          </a:ln>
        </p:spPr>
        <p:txBody>
          <a:bodyPr>
            <a:spAutoFit/>
          </a:bodyPr>
          <a:lstStyle/>
          <a:p>
            <a:pPr eaLnBrk="0" hangingPunct="0">
              <a:lnSpc>
                <a:spcPct val="85000"/>
              </a:lnSpc>
              <a:spcAft>
                <a:spcPct val="10000"/>
              </a:spcAft>
              <a:buClr>
                <a:schemeClr val="tx2"/>
              </a:buClr>
              <a:buFont typeface="Wingdings" pitchFamily="2" charset="2"/>
              <a:buChar char="«"/>
              <a:tabLst>
                <a:tab pos="292100" algn="l"/>
              </a:tabLst>
              <a:defRPr/>
            </a:pPr>
            <a:r>
              <a:rPr lang="en-US" sz="2400" b="1" dirty="0">
                <a:solidFill>
                  <a:srgbClr val="000000"/>
                </a:solidFill>
                <a:effectLst>
                  <a:outerShdw blurRad="38100" dist="38100" dir="2700000" algn="tl">
                    <a:srgbClr val="C0C0C0"/>
                  </a:outerShdw>
                </a:effectLst>
                <a:latin typeface="Arial" charset="0"/>
                <a:cs typeface="Times New Roman" pitchFamily="18" charset="0"/>
              </a:rPr>
              <a:t> First-Year Seminars and Experiences </a:t>
            </a:r>
          </a:p>
          <a:p>
            <a:pPr eaLnBrk="0" hangingPunct="0">
              <a:lnSpc>
                <a:spcPct val="85000"/>
              </a:lnSpc>
              <a:spcAft>
                <a:spcPct val="10000"/>
              </a:spcAft>
              <a:buClr>
                <a:schemeClr val="tx2"/>
              </a:buClr>
              <a:buFont typeface="Wingdings" pitchFamily="2" charset="2"/>
              <a:buChar char="«"/>
              <a:tabLst>
                <a:tab pos="292100" algn="l"/>
              </a:tabLst>
              <a:defRPr/>
            </a:pPr>
            <a:r>
              <a:rPr lang="en-US" sz="2400" b="1" dirty="0">
                <a:solidFill>
                  <a:srgbClr val="000000"/>
                </a:solidFill>
                <a:effectLst>
                  <a:outerShdw blurRad="38100" dist="38100" dir="2700000" algn="tl">
                    <a:srgbClr val="C0C0C0"/>
                  </a:outerShdw>
                </a:effectLst>
                <a:latin typeface="Arial" charset="0"/>
                <a:cs typeface="Times New Roman" pitchFamily="18" charset="0"/>
              </a:rPr>
              <a:t> Common Intellectual Experiences</a:t>
            </a:r>
          </a:p>
          <a:p>
            <a:pPr eaLnBrk="0" hangingPunct="0">
              <a:lnSpc>
                <a:spcPct val="85000"/>
              </a:lnSpc>
              <a:spcAft>
                <a:spcPct val="10000"/>
              </a:spcAft>
              <a:buClr>
                <a:schemeClr val="tx2"/>
              </a:buClr>
              <a:buFont typeface="Wingdings" pitchFamily="2" charset="2"/>
              <a:buChar char="«"/>
              <a:tabLst>
                <a:tab pos="292100" algn="l"/>
              </a:tabLst>
              <a:defRPr/>
            </a:pPr>
            <a:r>
              <a:rPr lang="en-US" sz="2400" b="1" dirty="0">
                <a:solidFill>
                  <a:srgbClr val="000000"/>
                </a:solidFill>
                <a:effectLst>
                  <a:outerShdw blurRad="38100" dist="38100" dir="2700000" algn="tl">
                    <a:srgbClr val="C0C0C0"/>
                  </a:outerShdw>
                </a:effectLst>
                <a:latin typeface="Arial" charset="0"/>
                <a:cs typeface="Times New Roman" pitchFamily="18" charset="0"/>
              </a:rPr>
              <a:t> Learning Communities</a:t>
            </a:r>
          </a:p>
          <a:p>
            <a:pPr eaLnBrk="0" hangingPunct="0">
              <a:lnSpc>
                <a:spcPct val="85000"/>
              </a:lnSpc>
              <a:spcAft>
                <a:spcPct val="10000"/>
              </a:spcAft>
              <a:buClr>
                <a:schemeClr val="tx2"/>
              </a:buClr>
              <a:buFont typeface="Wingdings" pitchFamily="2" charset="2"/>
              <a:buChar char="«"/>
              <a:tabLst>
                <a:tab pos="292100" algn="l"/>
              </a:tabLst>
              <a:defRPr/>
            </a:pPr>
            <a:r>
              <a:rPr lang="en-US" sz="2400" b="1" dirty="0">
                <a:solidFill>
                  <a:srgbClr val="000000"/>
                </a:solidFill>
                <a:effectLst>
                  <a:outerShdw blurRad="38100" dist="38100" dir="2700000" algn="tl">
                    <a:srgbClr val="C0C0C0"/>
                  </a:outerShdw>
                </a:effectLst>
                <a:latin typeface="Arial" charset="0"/>
                <a:cs typeface="Times New Roman" pitchFamily="18" charset="0"/>
              </a:rPr>
              <a:t> Writing-Intensive Courses</a:t>
            </a:r>
          </a:p>
          <a:p>
            <a:pPr eaLnBrk="0" hangingPunct="0">
              <a:lnSpc>
                <a:spcPct val="85000"/>
              </a:lnSpc>
              <a:spcAft>
                <a:spcPct val="10000"/>
              </a:spcAft>
              <a:buClr>
                <a:schemeClr val="tx2"/>
              </a:buClr>
              <a:buFont typeface="Wingdings" pitchFamily="2" charset="2"/>
              <a:buChar char="«"/>
              <a:tabLst>
                <a:tab pos="292100" algn="l"/>
              </a:tabLst>
              <a:defRPr/>
            </a:pPr>
            <a:r>
              <a:rPr lang="en-US" sz="2400" b="1" dirty="0">
                <a:solidFill>
                  <a:srgbClr val="000000"/>
                </a:solidFill>
                <a:effectLst>
                  <a:outerShdw blurRad="38100" dist="38100" dir="2700000" algn="tl">
                    <a:srgbClr val="C0C0C0"/>
                  </a:outerShdw>
                </a:effectLst>
                <a:latin typeface="Arial" charset="0"/>
                <a:cs typeface="Times New Roman" pitchFamily="18" charset="0"/>
              </a:rPr>
              <a:t> Collaborative Assignments and Projects</a:t>
            </a:r>
          </a:p>
          <a:p>
            <a:pPr eaLnBrk="0" hangingPunct="0">
              <a:lnSpc>
                <a:spcPct val="85000"/>
              </a:lnSpc>
              <a:spcAft>
                <a:spcPct val="10000"/>
              </a:spcAft>
              <a:buClr>
                <a:schemeClr val="tx2"/>
              </a:buClr>
              <a:buFont typeface="Wingdings" pitchFamily="2" charset="2"/>
              <a:buChar char="«"/>
              <a:tabLst>
                <a:tab pos="292100" algn="l"/>
              </a:tabLst>
              <a:defRPr/>
            </a:pPr>
            <a:r>
              <a:rPr lang="en-US" sz="2400" b="1" dirty="0">
                <a:solidFill>
                  <a:srgbClr val="000000"/>
                </a:solidFill>
                <a:effectLst>
                  <a:outerShdw blurRad="38100" dist="38100" dir="2700000" algn="tl">
                    <a:srgbClr val="C0C0C0"/>
                  </a:outerShdw>
                </a:effectLst>
                <a:latin typeface="Arial" charset="0"/>
                <a:cs typeface="Times New Roman" pitchFamily="18" charset="0"/>
              </a:rPr>
              <a:t> “Science as Science Is Done”;     	    	    Undergraduate Research</a:t>
            </a:r>
          </a:p>
          <a:p>
            <a:pPr eaLnBrk="0" hangingPunct="0">
              <a:lnSpc>
                <a:spcPct val="85000"/>
              </a:lnSpc>
              <a:spcAft>
                <a:spcPct val="10000"/>
              </a:spcAft>
              <a:buClr>
                <a:schemeClr val="tx2"/>
              </a:buClr>
              <a:buFont typeface="Wingdings" pitchFamily="2" charset="2"/>
              <a:buChar char="«"/>
              <a:tabLst>
                <a:tab pos="292100" algn="l"/>
              </a:tabLst>
              <a:defRPr/>
            </a:pPr>
            <a:r>
              <a:rPr lang="en-US" sz="2400" b="1" dirty="0">
                <a:solidFill>
                  <a:srgbClr val="000000"/>
                </a:solidFill>
                <a:effectLst>
                  <a:outerShdw blurRad="38100" dist="38100" dir="2700000" algn="tl">
                    <a:srgbClr val="C0C0C0"/>
                  </a:outerShdw>
                </a:effectLst>
                <a:latin typeface="Arial" charset="0"/>
                <a:cs typeface="Times New Roman" pitchFamily="18" charset="0"/>
              </a:rPr>
              <a:t> Diversity/Global Learning</a:t>
            </a:r>
          </a:p>
          <a:p>
            <a:pPr eaLnBrk="0" hangingPunct="0">
              <a:lnSpc>
                <a:spcPct val="85000"/>
              </a:lnSpc>
              <a:spcAft>
                <a:spcPct val="10000"/>
              </a:spcAft>
              <a:buClr>
                <a:schemeClr val="tx2"/>
              </a:buClr>
              <a:buFont typeface="Wingdings" pitchFamily="2" charset="2"/>
              <a:buChar char="«"/>
              <a:tabLst>
                <a:tab pos="292100" algn="l"/>
              </a:tabLst>
              <a:defRPr/>
            </a:pPr>
            <a:r>
              <a:rPr lang="en-US" sz="2400" b="1" dirty="0">
                <a:solidFill>
                  <a:srgbClr val="000000"/>
                </a:solidFill>
                <a:effectLst>
                  <a:outerShdw blurRad="38100" dist="38100" dir="2700000" algn="tl">
                    <a:srgbClr val="C0C0C0"/>
                  </a:outerShdw>
                </a:effectLst>
                <a:latin typeface="Arial" charset="0"/>
                <a:cs typeface="Times New Roman" pitchFamily="18" charset="0"/>
              </a:rPr>
              <a:t> Service Learning, Community-Based 	    Learning</a:t>
            </a:r>
          </a:p>
          <a:p>
            <a:pPr eaLnBrk="0" hangingPunct="0">
              <a:lnSpc>
                <a:spcPct val="85000"/>
              </a:lnSpc>
              <a:spcAft>
                <a:spcPct val="10000"/>
              </a:spcAft>
              <a:buClr>
                <a:schemeClr val="tx2"/>
              </a:buClr>
              <a:buFont typeface="Wingdings" pitchFamily="2" charset="2"/>
              <a:buChar char="«"/>
              <a:tabLst>
                <a:tab pos="292100" algn="l"/>
              </a:tabLst>
              <a:defRPr/>
            </a:pPr>
            <a:r>
              <a:rPr lang="en-US" sz="2400" b="1" dirty="0">
                <a:solidFill>
                  <a:srgbClr val="000000"/>
                </a:solidFill>
                <a:effectLst>
                  <a:outerShdw blurRad="38100" dist="38100" dir="2700000" algn="tl">
                    <a:srgbClr val="C0C0C0"/>
                  </a:outerShdw>
                </a:effectLst>
                <a:latin typeface="Arial" charset="0"/>
                <a:cs typeface="Times New Roman" pitchFamily="18" charset="0"/>
              </a:rPr>
              <a:t> Internships</a:t>
            </a:r>
          </a:p>
          <a:p>
            <a:pPr eaLnBrk="0" hangingPunct="0">
              <a:lnSpc>
                <a:spcPct val="85000"/>
              </a:lnSpc>
              <a:spcAft>
                <a:spcPct val="10000"/>
              </a:spcAft>
              <a:buClr>
                <a:schemeClr val="tx2"/>
              </a:buClr>
              <a:buFont typeface="Wingdings" pitchFamily="2" charset="2"/>
              <a:buChar char="«"/>
              <a:tabLst>
                <a:tab pos="292100" algn="l"/>
              </a:tabLst>
              <a:defRPr/>
            </a:pPr>
            <a:r>
              <a:rPr lang="en-US" sz="2400" b="1" dirty="0">
                <a:solidFill>
                  <a:srgbClr val="000000"/>
                </a:solidFill>
                <a:effectLst>
                  <a:outerShdw blurRad="38100" dist="38100" dir="2700000" algn="tl">
                    <a:srgbClr val="C0C0C0"/>
                  </a:outerShdw>
                </a:effectLst>
                <a:latin typeface="Arial" charset="0"/>
                <a:cs typeface="Times New Roman" pitchFamily="18" charset="0"/>
              </a:rPr>
              <a:t> Capstone Courses and Projects</a:t>
            </a:r>
          </a:p>
          <a:p>
            <a:pPr eaLnBrk="0" hangingPunct="0">
              <a:lnSpc>
                <a:spcPct val="120000"/>
              </a:lnSpc>
              <a:spcAft>
                <a:spcPct val="25000"/>
              </a:spcAft>
              <a:buClr>
                <a:schemeClr val="tx2"/>
              </a:buClr>
              <a:buFont typeface="Wingdings" pitchFamily="2" charset="2"/>
              <a:buNone/>
              <a:tabLst>
                <a:tab pos="292100" algn="l"/>
              </a:tabLst>
              <a:defRPr/>
            </a:pPr>
            <a:endParaRPr lang="en-US" sz="2400" b="1" dirty="0">
              <a:solidFill>
                <a:srgbClr val="000000"/>
              </a:solidFill>
              <a:effectLst>
                <a:outerShdw blurRad="38100" dist="38100" dir="2700000" algn="tl">
                  <a:srgbClr val="C0C0C0"/>
                </a:outerShdw>
              </a:effectLst>
              <a:latin typeface="Arial" charset="0"/>
              <a:cs typeface="Times New Roman" pitchFamily="18" charset="0"/>
            </a:endParaRPr>
          </a:p>
        </p:txBody>
      </p:sp>
      <p:sp>
        <p:nvSpPr>
          <p:cNvPr id="53255" name="Text Box 7"/>
          <p:cNvSpPr txBox="1">
            <a:spLocks noChangeArrowheads="1"/>
          </p:cNvSpPr>
          <p:nvPr/>
        </p:nvSpPr>
        <p:spPr bwMode="auto">
          <a:xfrm>
            <a:off x="5435600" y="6308725"/>
            <a:ext cx="2016125" cy="336550"/>
          </a:xfrm>
          <a:prstGeom prst="rect">
            <a:avLst/>
          </a:prstGeom>
          <a:noFill/>
          <a:ln w="9525">
            <a:noFill/>
            <a:miter lim="800000"/>
            <a:headEnd/>
            <a:tailEnd/>
          </a:ln>
        </p:spPr>
        <p:txBody>
          <a:bodyPr>
            <a:spAutoFit/>
          </a:bodyPr>
          <a:lstStyle/>
          <a:p>
            <a:pPr>
              <a:spcBef>
                <a:spcPct val="50000"/>
              </a:spcBef>
            </a:pPr>
            <a:r>
              <a:rPr lang="en-GB" sz="1600" b="1">
                <a:cs typeface="ヒラギノ角ゴ Pro W3"/>
              </a:rPr>
              <a:t>George Kuh (2008)</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GB" smtClean="0"/>
              <a:t>Illustrations of practice</a:t>
            </a:r>
          </a:p>
        </p:txBody>
      </p:sp>
      <p:sp>
        <p:nvSpPr>
          <p:cNvPr id="47107" name="Rectangle 3"/>
          <p:cNvSpPr>
            <a:spLocks noGrp="1" noChangeArrowheads="1"/>
          </p:cNvSpPr>
          <p:nvPr>
            <p:ph type="body" idx="1"/>
          </p:nvPr>
        </p:nvSpPr>
        <p:spPr/>
        <p:txBody>
          <a:bodyPr/>
          <a:lstStyle/>
          <a:p>
            <a:pPr eaLnBrk="1" hangingPunct="1"/>
            <a:r>
              <a:rPr lang="en-GB" smtClean="0"/>
              <a:t>Induction week Materials Science – ‘a product in ten years time’</a:t>
            </a:r>
          </a:p>
          <a:p>
            <a:pPr eaLnBrk="1" hangingPunct="1"/>
            <a:r>
              <a:rPr lang="en-GB" smtClean="0"/>
              <a:t>2</a:t>
            </a:r>
            <a:r>
              <a:rPr lang="en-GB" baseline="30000" smtClean="0"/>
              <a:t>nd</a:t>
            </a:r>
            <a:r>
              <a:rPr lang="en-GB" smtClean="0"/>
              <a:t> yr Literary Studies – ‘Toni Morrison’s </a:t>
            </a:r>
            <a:r>
              <a:rPr lang="en-GB" i="1" smtClean="0"/>
              <a:t>Jazz</a:t>
            </a:r>
            <a:r>
              <a:rPr lang="en-GB" smtClean="0"/>
              <a:t>’</a:t>
            </a:r>
          </a:p>
          <a:p>
            <a:pPr eaLnBrk="1" hangingPunct="1"/>
            <a:r>
              <a:rPr lang="en-GB" smtClean="0"/>
              <a:t>1st yr Mech Eng – ‘dissection of a car’</a:t>
            </a:r>
          </a:p>
          <a:p>
            <a:pPr eaLnBrk="1" hangingPunct="1"/>
            <a:r>
              <a:rPr lang="en-GB" smtClean="0"/>
              <a:t>1</a:t>
            </a:r>
            <a:r>
              <a:rPr lang="en-GB" baseline="30000" smtClean="0"/>
              <a:t>st</a:t>
            </a:r>
            <a:r>
              <a:rPr lang="en-GB" smtClean="0"/>
              <a:t> yr Basic Psychology – ‘online peer groups’</a:t>
            </a:r>
          </a:p>
          <a:p>
            <a:pPr eaLnBrk="1" hangingPunct="1"/>
            <a:r>
              <a:rPr lang="en-GB" smtClean="0"/>
              <a:t>2</a:t>
            </a:r>
            <a:r>
              <a:rPr lang="en-GB" baseline="30000" smtClean="0"/>
              <a:t>nd</a:t>
            </a:r>
            <a:r>
              <a:rPr lang="en-GB" smtClean="0"/>
              <a:t> yr Chemistry ‘forensic investigation of a (fictitious) death’</a:t>
            </a:r>
          </a:p>
          <a:p>
            <a:pPr eaLnBrk="1" hangingPunct="1"/>
            <a:r>
              <a:rPr lang="en-GB" smtClean="0"/>
              <a:t>‘Exhibitions’ as a research-teaching linkage in a School of Art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1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1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710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710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710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ctrTitle"/>
          </p:nvPr>
        </p:nvSpPr>
        <p:spPr>
          <a:xfrm>
            <a:off x="395288" y="404813"/>
            <a:ext cx="8070850" cy="1143000"/>
          </a:xfrm>
        </p:spPr>
        <p:txBody>
          <a:bodyPr/>
          <a:lstStyle/>
          <a:p>
            <a:pPr eaLnBrk="1" hangingPunct="1"/>
            <a:r>
              <a:rPr lang="en-GB" sz="3200" b="1" smtClean="0">
                <a:solidFill>
                  <a:schemeClr val="accent2"/>
                </a:solidFill>
                <a:latin typeface="Calibri" pitchFamily="34" charset="0"/>
              </a:rPr>
              <a:t>‘Beyond Understanding’  </a:t>
            </a:r>
          </a:p>
        </p:txBody>
      </p:sp>
      <p:sp>
        <p:nvSpPr>
          <p:cNvPr id="55299" name="Rectangle 3"/>
          <p:cNvSpPr>
            <a:spLocks noGrp="1" noChangeArrowheads="1"/>
          </p:cNvSpPr>
          <p:nvPr>
            <p:ph type="subTitle" idx="1"/>
          </p:nvPr>
        </p:nvSpPr>
        <p:spPr>
          <a:xfrm>
            <a:off x="971550" y="1484313"/>
            <a:ext cx="7962900" cy="1752600"/>
          </a:xfrm>
        </p:spPr>
        <p:txBody>
          <a:bodyPr/>
          <a:lstStyle/>
          <a:p>
            <a:pPr algn="l" eaLnBrk="1" hangingPunct="1">
              <a:lnSpc>
                <a:spcPct val="150000"/>
              </a:lnSpc>
              <a:buFont typeface="Monotype Sorts" pitchFamily="2" charset="2"/>
              <a:buChar char="F"/>
            </a:pPr>
            <a:r>
              <a:rPr lang="en-GB" b="1" smtClean="0">
                <a:solidFill>
                  <a:srgbClr val="FFFFFF"/>
                </a:solidFill>
                <a:latin typeface="Calibri" pitchFamily="34" charset="0"/>
              </a:rPr>
              <a:t>   Possessive Knowledge</a:t>
            </a:r>
          </a:p>
          <a:p>
            <a:pPr algn="l" eaLnBrk="1" hangingPunct="1">
              <a:lnSpc>
                <a:spcPct val="150000"/>
              </a:lnSpc>
              <a:buFont typeface="Monotype Sorts" pitchFamily="2" charset="2"/>
              <a:buChar char="F"/>
            </a:pPr>
            <a:r>
              <a:rPr lang="en-GB" b="1" smtClean="0">
                <a:solidFill>
                  <a:srgbClr val="FFFFFF"/>
                </a:solidFill>
                <a:latin typeface="Calibri" pitchFamily="34" charset="0"/>
              </a:rPr>
              <a:t>   Performative Knowledge</a:t>
            </a:r>
          </a:p>
          <a:p>
            <a:pPr algn="l" eaLnBrk="1" hangingPunct="1">
              <a:lnSpc>
                <a:spcPct val="150000"/>
              </a:lnSpc>
              <a:buFont typeface="Monotype Sorts" pitchFamily="2" charset="2"/>
              <a:buChar char="F"/>
            </a:pPr>
            <a:r>
              <a:rPr lang="en-GB" b="1" smtClean="0">
                <a:solidFill>
                  <a:srgbClr val="FFFFFF"/>
                </a:solidFill>
                <a:latin typeface="Calibri" pitchFamily="34" charset="0"/>
              </a:rPr>
              <a:t>   Proactive Knowledge </a:t>
            </a:r>
            <a:endParaRPr lang="en-GB" smtClean="0">
              <a:latin typeface="Arial" pitchFamily="34" charset="0"/>
            </a:endParaRPr>
          </a:p>
        </p:txBody>
      </p:sp>
      <p:sp>
        <p:nvSpPr>
          <p:cNvPr id="55300" name="TextBox 3"/>
          <p:cNvSpPr txBox="1">
            <a:spLocks noChangeArrowheads="1"/>
          </p:cNvSpPr>
          <p:nvPr/>
        </p:nvSpPr>
        <p:spPr bwMode="auto">
          <a:xfrm>
            <a:off x="827088" y="4652963"/>
            <a:ext cx="7058025" cy="584200"/>
          </a:xfrm>
          <a:prstGeom prst="rect">
            <a:avLst/>
          </a:prstGeom>
          <a:noFill/>
          <a:ln w="9525">
            <a:noFill/>
            <a:miter lim="800000"/>
            <a:headEnd/>
            <a:tailEnd/>
          </a:ln>
        </p:spPr>
        <p:txBody>
          <a:bodyPr>
            <a:spAutoFit/>
          </a:bodyPr>
          <a:lstStyle/>
          <a:p>
            <a:r>
              <a:rPr lang="en-GB" sz="1600">
                <a:latin typeface="Calibri" pitchFamily="34" charset="0"/>
              </a:rPr>
              <a:t>David Perkins – ‘Beyond Understanding’ in Land. Meyer &amp; Smith Eds) (2008)  </a:t>
            </a:r>
            <a:r>
              <a:rPr lang="en-GB" sz="1600" i="1">
                <a:latin typeface="Calibri" pitchFamily="34" charset="0"/>
              </a:rPr>
              <a:t>Threshold Concepts within the Disciplines </a:t>
            </a:r>
            <a:endParaRPr lang="en-GB" sz="1600" i="1"/>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ctrTitle"/>
          </p:nvPr>
        </p:nvSpPr>
        <p:spPr>
          <a:xfrm>
            <a:off x="395288" y="404813"/>
            <a:ext cx="8070850" cy="1143000"/>
          </a:xfrm>
        </p:spPr>
        <p:txBody>
          <a:bodyPr/>
          <a:lstStyle/>
          <a:p>
            <a:pPr eaLnBrk="1" hangingPunct="1"/>
            <a:r>
              <a:rPr lang="en-GB" sz="3200" b="1" smtClean="0">
                <a:solidFill>
                  <a:schemeClr val="accent2"/>
                </a:solidFill>
                <a:latin typeface="Calibri" pitchFamily="34" charset="0"/>
              </a:rPr>
              <a:t>From demand culture to opportunity culture</a:t>
            </a:r>
          </a:p>
        </p:txBody>
      </p:sp>
      <p:sp>
        <p:nvSpPr>
          <p:cNvPr id="56323" name="Rectangle 3"/>
          <p:cNvSpPr>
            <a:spLocks noGrp="1" noChangeArrowheads="1"/>
          </p:cNvSpPr>
          <p:nvPr>
            <p:ph type="subTitle" idx="1"/>
          </p:nvPr>
        </p:nvSpPr>
        <p:spPr>
          <a:xfrm>
            <a:off x="323850" y="1484313"/>
            <a:ext cx="8610600" cy="1752600"/>
          </a:xfrm>
        </p:spPr>
        <p:txBody>
          <a:bodyPr/>
          <a:lstStyle/>
          <a:p>
            <a:pPr algn="l" eaLnBrk="1" hangingPunct="1">
              <a:lnSpc>
                <a:spcPct val="150000"/>
              </a:lnSpc>
              <a:buFont typeface="Monotype Sorts" pitchFamily="2" charset="2"/>
              <a:buChar char="F"/>
            </a:pPr>
            <a:r>
              <a:rPr lang="en-GB" sz="2400" b="1" smtClean="0">
                <a:solidFill>
                  <a:srgbClr val="FFFFFF"/>
                </a:solidFill>
                <a:latin typeface="Calibri" pitchFamily="34" charset="0"/>
              </a:rPr>
              <a:t>   </a:t>
            </a:r>
            <a:r>
              <a:rPr lang="en-GB" sz="2800" b="1" smtClean="0">
                <a:solidFill>
                  <a:srgbClr val="FFFFFF"/>
                </a:solidFill>
                <a:latin typeface="Calibri" pitchFamily="34" charset="0"/>
              </a:rPr>
              <a:t>From very other-directed to significantly self-directed </a:t>
            </a:r>
          </a:p>
          <a:p>
            <a:pPr algn="l" eaLnBrk="1" hangingPunct="1">
              <a:lnSpc>
                <a:spcPct val="150000"/>
              </a:lnSpc>
              <a:buFont typeface="Monotype Sorts" pitchFamily="2" charset="2"/>
              <a:buChar char="F"/>
            </a:pPr>
            <a:r>
              <a:rPr lang="en-GB" sz="2800" b="1" smtClean="0">
                <a:solidFill>
                  <a:srgbClr val="FFFFFF"/>
                </a:solidFill>
                <a:latin typeface="Calibri" pitchFamily="34" charset="0"/>
              </a:rPr>
              <a:t>   From extrinsic motivation to intrinsic motivation</a:t>
            </a:r>
          </a:p>
          <a:p>
            <a:pPr algn="l" eaLnBrk="1" hangingPunct="1">
              <a:lnSpc>
                <a:spcPct val="150000"/>
              </a:lnSpc>
              <a:buFont typeface="Monotype Sorts" pitchFamily="2" charset="2"/>
              <a:buChar char="F"/>
            </a:pPr>
            <a:r>
              <a:rPr lang="en-GB" sz="2800" b="1" smtClean="0">
                <a:solidFill>
                  <a:srgbClr val="FFFFFF"/>
                </a:solidFill>
                <a:latin typeface="Calibri" pitchFamily="34" charset="0"/>
              </a:rPr>
              <a:t>   From cool to hot cognition</a:t>
            </a:r>
          </a:p>
          <a:p>
            <a:pPr algn="l" eaLnBrk="1" hangingPunct="1">
              <a:lnSpc>
                <a:spcPct val="150000"/>
              </a:lnSpc>
              <a:buFont typeface="Monotype Sorts" pitchFamily="2" charset="2"/>
              <a:buChar char="F"/>
            </a:pPr>
            <a:r>
              <a:rPr lang="en-GB" sz="2800" b="1" smtClean="0">
                <a:solidFill>
                  <a:srgbClr val="FFFFFF"/>
                </a:solidFill>
                <a:latin typeface="Calibri" pitchFamily="34" charset="0"/>
              </a:rPr>
              <a:t>   From prototypical examples to include diverse and   	marginal examples and close counterexamples</a:t>
            </a:r>
          </a:p>
          <a:p>
            <a:pPr algn="l" eaLnBrk="1" hangingPunct="1">
              <a:lnSpc>
                <a:spcPct val="150000"/>
              </a:lnSpc>
              <a:buFont typeface="Monotype Sorts" pitchFamily="2" charset="2"/>
              <a:buChar char="F"/>
            </a:pPr>
            <a:r>
              <a:rPr lang="en-GB" sz="2800" b="1" smtClean="0">
                <a:solidFill>
                  <a:srgbClr val="FFFFFF"/>
                </a:solidFill>
                <a:latin typeface="Calibri" pitchFamily="34" charset="0"/>
              </a:rPr>
              <a:t>   From ‘learning about’ to ‘learning to do’</a:t>
            </a:r>
          </a:p>
          <a:p>
            <a:pPr algn="l" eaLnBrk="1" hangingPunct="1">
              <a:lnSpc>
                <a:spcPct val="150000"/>
              </a:lnSpc>
            </a:pPr>
            <a:endParaRPr lang="en-GB" smtClean="0">
              <a:latin typeface="Arial"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Content Placeholder 2"/>
          <p:cNvSpPr>
            <a:spLocks noGrp="1"/>
          </p:cNvSpPr>
          <p:nvPr>
            <p:ph idx="1"/>
          </p:nvPr>
        </p:nvSpPr>
        <p:spPr>
          <a:xfrm>
            <a:off x="684213" y="1052513"/>
            <a:ext cx="7772400" cy="4114800"/>
          </a:xfrm>
        </p:spPr>
        <p:txBody>
          <a:bodyPr/>
          <a:lstStyle/>
          <a:p>
            <a:r>
              <a:rPr lang="en-GB" sz="2800" b="1" smtClean="0">
                <a:solidFill>
                  <a:srgbClr val="FFFFFF"/>
                </a:solidFill>
                <a:latin typeface="Calibri" pitchFamily="34" charset="0"/>
              </a:rPr>
              <a:t>From learning the pieces to ‘whole game learning’</a:t>
            </a:r>
          </a:p>
          <a:p>
            <a:r>
              <a:rPr lang="en-GB" sz="2800" b="1" smtClean="0">
                <a:latin typeface="Calibri" pitchFamily="34" charset="0"/>
              </a:rPr>
              <a:t>From ‘designing to specifications’ to ‘designing the specifications’</a:t>
            </a:r>
          </a:p>
          <a:p>
            <a:r>
              <a:rPr lang="en-GB" sz="2800" b="1" smtClean="0">
                <a:latin typeface="Calibri" pitchFamily="34" charset="0"/>
              </a:rPr>
              <a:t>From problem solving to problem finding, problem defining</a:t>
            </a:r>
          </a:p>
          <a:p>
            <a:r>
              <a:rPr lang="en-GB" sz="2800" b="1" smtClean="0">
                <a:latin typeface="Calibri" pitchFamily="34" charset="0"/>
              </a:rPr>
              <a:t>From learning here and there to learning here, there and elsewhere </a:t>
            </a:r>
          </a:p>
          <a:p>
            <a:endParaRPr lang="en-GB" sz="2800" b="1" smtClean="0">
              <a:latin typeface="Calibri" pitchFamily="34" charset="0"/>
            </a:endParaRPr>
          </a:p>
          <a:p>
            <a:pPr>
              <a:buFontTx/>
              <a:buNone/>
            </a:pPr>
            <a:r>
              <a:rPr lang="en-GB" sz="1600" smtClean="0">
                <a:latin typeface="Calibri" pitchFamily="34" charset="0"/>
              </a:rPr>
              <a:t>	David Perkins – ‘Beyond Understanding’ (2008) pp 14-15.</a:t>
            </a:r>
            <a:endParaRPr lang="en-GB" sz="1600" b="1" smtClean="0">
              <a:latin typeface="Calibri"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a:xfrm>
            <a:off x="684213" y="620713"/>
            <a:ext cx="7704137" cy="647700"/>
          </a:xfrm>
        </p:spPr>
        <p:txBody>
          <a:bodyPr/>
          <a:lstStyle/>
          <a:p>
            <a:pPr eaLnBrk="1" hangingPunct="1"/>
            <a:r>
              <a:rPr lang="en-US" sz="2800" smtClean="0"/>
              <a:t>Academics for the 21st Century?</a:t>
            </a:r>
            <a:r>
              <a:rPr lang="en-GB" sz="1400" smtClean="0"/>
              <a:t/>
            </a:r>
            <a:br>
              <a:rPr lang="en-GB" sz="1400" smtClean="0"/>
            </a:br>
            <a:endParaRPr lang="en-GB" sz="2800" smtClean="0"/>
          </a:p>
        </p:txBody>
      </p:sp>
      <p:pic>
        <p:nvPicPr>
          <p:cNvPr id="58371" name="Picture 3" descr="hogarth_william_scholarsatalecture"/>
          <p:cNvPicPr>
            <a:picLocks noChangeAspect="1" noChangeArrowheads="1"/>
          </p:cNvPicPr>
          <p:nvPr/>
        </p:nvPicPr>
        <p:blipFill>
          <a:blip r:embed="rId3" cstate="print"/>
          <a:srcRect/>
          <a:stretch>
            <a:fillRect/>
          </a:stretch>
        </p:blipFill>
        <p:spPr bwMode="auto">
          <a:xfrm>
            <a:off x="2124075" y="1268413"/>
            <a:ext cx="5184775" cy="4537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GB" smtClean="0"/>
              <a:t>Thank you</a:t>
            </a:r>
          </a:p>
        </p:txBody>
      </p:sp>
      <p:sp>
        <p:nvSpPr>
          <p:cNvPr id="59395" name="Rectangle 3"/>
          <p:cNvSpPr>
            <a:spLocks noGrp="1" noChangeArrowheads="1"/>
          </p:cNvSpPr>
          <p:nvPr>
            <p:ph type="body" idx="1"/>
          </p:nvPr>
        </p:nvSpPr>
        <p:spPr>
          <a:xfrm>
            <a:off x="468313" y="1981200"/>
            <a:ext cx="7989887" cy="4114800"/>
          </a:xfrm>
        </p:spPr>
        <p:txBody>
          <a:bodyPr/>
          <a:lstStyle/>
          <a:p>
            <a:pPr indent="14288" eaLnBrk="1" hangingPunct="1"/>
            <a:r>
              <a:rPr lang="en-GB" smtClean="0">
                <a:hlinkClick r:id="rId3"/>
              </a:rPr>
              <a:t>ray.land@strath.ac.uk</a:t>
            </a:r>
            <a:endParaRPr lang="en-GB" smtClean="0"/>
          </a:p>
          <a:p>
            <a:pPr indent="14288" eaLnBrk="1" hangingPunct="1"/>
            <a:endParaRPr lang="en-GB" smtClean="0"/>
          </a:p>
          <a:p>
            <a:pPr indent="14288" eaLnBrk="1" hangingPunct="1">
              <a:buFontTx/>
              <a:buNone/>
            </a:pPr>
            <a:endParaRPr lang="en-GB" sz="1600" smtClean="0"/>
          </a:p>
          <a:p>
            <a:pPr indent="14288" eaLnBrk="1" hangingPunct="1"/>
            <a:endParaRPr lang="en-GB" sz="1600" smtClean="0"/>
          </a:p>
          <a:p>
            <a:pPr indent="14288" eaLnBrk="1" hangingPunct="1">
              <a:buFontTx/>
              <a:buNone/>
            </a:pPr>
            <a:r>
              <a:rPr lang="en-GB" smtClean="0"/>
              <a:t>Project information at:</a:t>
            </a:r>
          </a:p>
          <a:p>
            <a:pPr indent="14288" eaLnBrk="1" hangingPunct="1">
              <a:buFontTx/>
              <a:buNone/>
            </a:pPr>
            <a:r>
              <a:rPr lang="en-GB" smtClean="0"/>
              <a:t>http://www.enhancementthemes.ac.uk/themes/ResearchTeaching/outcomes.asp</a:t>
            </a:r>
          </a:p>
          <a:p>
            <a:pPr indent="14288" eaLnBrk="1" hangingPunct="1">
              <a:buFontTx/>
              <a:buNone/>
            </a:pPr>
            <a:r>
              <a:rPr lang="en-GB" smtClean="0"/>
              <a:t>	</a:t>
            </a:r>
          </a:p>
          <a:p>
            <a:pPr indent="14288" eaLnBrk="1" hangingPunct="1">
              <a:buFontTx/>
              <a:buNone/>
            </a:pPr>
            <a:endParaRPr lang="en-GB"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GB" smtClean="0"/>
              <a:t>Question 1</a:t>
            </a:r>
          </a:p>
        </p:txBody>
      </p:sp>
      <p:sp>
        <p:nvSpPr>
          <p:cNvPr id="14339" name="Rectangle 3"/>
          <p:cNvSpPr>
            <a:spLocks noGrp="1" noChangeArrowheads="1"/>
          </p:cNvSpPr>
          <p:nvPr>
            <p:ph type="body" idx="1"/>
          </p:nvPr>
        </p:nvSpPr>
        <p:spPr/>
        <p:txBody>
          <a:bodyPr/>
          <a:lstStyle/>
          <a:p>
            <a:pPr eaLnBrk="1" hangingPunct="1"/>
            <a:r>
              <a:rPr lang="en-GB" smtClean="0"/>
              <a:t>What would we envisage</a:t>
            </a:r>
            <a:r>
              <a:rPr lang="en-GB" i="1" smtClean="0"/>
              <a:t> </a:t>
            </a:r>
            <a:r>
              <a:rPr lang="en-GB" smtClean="0"/>
              <a:t>as likely to be defining characteristics of 21</a:t>
            </a:r>
            <a:r>
              <a:rPr lang="en-GB" baseline="30000" smtClean="0"/>
              <a:t>st</a:t>
            </a:r>
            <a:r>
              <a:rPr lang="en-GB" smtClean="0"/>
              <a:t> century society in the next two decades?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7900" y="404813"/>
            <a:ext cx="4027488" cy="1143000"/>
          </a:xfrm>
        </p:spPr>
        <p:txBody>
          <a:bodyPr/>
          <a:lstStyle/>
          <a:p>
            <a:pPr marL="174625" algn="l">
              <a:defRPr/>
            </a:pPr>
            <a:r>
              <a:rPr lang="en-GB" dirty="0" smtClean="0">
                <a:solidFill>
                  <a:schemeClr val="accent2">
                    <a:lumMod val="40000"/>
                    <a:lumOff val="60000"/>
                  </a:schemeClr>
                </a:solidFill>
                <a:latin typeface="Calibri" pitchFamily="34" charset="0"/>
              </a:rPr>
              <a:t>Characteristics of the 21</a:t>
            </a:r>
            <a:r>
              <a:rPr lang="en-GB" baseline="30000" dirty="0" smtClean="0">
                <a:solidFill>
                  <a:schemeClr val="accent2">
                    <a:lumMod val="40000"/>
                    <a:lumOff val="60000"/>
                  </a:schemeClr>
                </a:solidFill>
                <a:latin typeface="Calibri" pitchFamily="34" charset="0"/>
              </a:rPr>
              <a:t>st</a:t>
            </a:r>
            <a:r>
              <a:rPr lang="en-GB" dirty="0" smtClean="0">
                <a:solidFill>
                  <a:schemeClr val="accent2">
                    <a:lumMod val="40000"/>
                    <a:lumOff val="60000"/>
                  </a:schemeClr>
                </a:solidFill>
                <a:latin typeface="Calibri" pitchFamily="34" charset="0"/>
              </a:rPr>
              <a:t> century</a:t>
            </a:r>
            <a:endParaRPr lang="en-GB" dirty="0">
              <a:solidFill>
                <a:schemeClr val="accent2">
                  <a:lumMod val="40000"/>
                  <a:lumOff val="60000"/>
                </a:schemeClr>
              </a:solidFill>
              <a:latin typeface="Calibri" pitchFamily="34" charset="0"/>
            </a:endParaRPr>
          </a:p>
        </p:txBody>
      </p:sp>
      <p:sp>
        <p:nvSpPr>
          <p:cNvPr id="15363" name="Content Placeholder 2"/>
          <p:cNvSpPr>
            <a:spLocks noGrp="1"/>
          </p:cNvSpPr>
          <p:nvPr>
            <p:ph sz="half" idx="1"/>
          </p:nvPr>
        </p:nvSpPr>
        <p:spPr>
          <a:xfrm>
            <a:off x="539750" y="404813"/>
            <a:ext cx="3810000" cy="4322762"/>
          </a:xfrm>
        </p:spPr>
        <p:txBody>
          <a:bodyPr/>
          <a:lstStyle/>
          <a:p>
            <a:pPr>
              <a:spcBef>
                <a:spcPct val="0"/>
              </a:spcBef>
            </a:pPr>
            <a:r>
              <a:rPr lang="en-GB" sz="2000" smtClean="0">
                <a:latin typeface="Calibri" pitchFamily="34" charset="0"/>
              </a:rPr>
              <a:t>Uncertainty</a:t>
            </a:r>
          </a:p>
          <a:p>
            <a:pPr>
              <a:spcBef>
                <a:spcPct val="0"/>
              </a:spcBef>
            </a:pPr>
            <a:r>
              <a:rPr lang="en-GB" sz="2000" smtClean="0">
                <a:latin typeface="Calibri" pitchFamily="34" charset="0"/>
              </a:rPr>
              <a:t>Speed and acceleration</a:t>
            </a:r>
          </a:p>
          <a:p>
            <a:pPr>
              <a:spcBef>
                <a:spcPct val="0"/>
              </a:spcBef>
            </a:pPr>
            <a:r>
              <a:rPr lang="en-GB" sz="2000" smtClean="0">
                <a:latin typeface="Calibri" pitchFamily="34" charset="0"/>
              </a:rPr>
              <a:t>Complexity</a:t>
            </a:r>
          </a:p>
          <a:p>
            <a:pPr>
              <a:spcBef>
                <a:spcPct val="0"/>
              </a:spcBef>
            </a:pPr>
            <a:r>
              <a:rPr lang="en-GB" sz="2000" smtClean="0">
                <a:latin typeface="Calibri" pitchFamily="34" charset="0"/>
              </a:rPr>
              <a:t>Multiculturalism</a:t>
            </a:r>
          </a:p>
          <a:p>
            <a:pPr>
              <a:spcBef>
                <a:spcPct val="0"/>
              </a:spcBef>
            </a:pPr>
            <a:r>
              <a:rPr lang="en-GB" sz="2000" smtClean="0">
                <a:latin typeface="Calibri" pitchFamily="34" charset="0"/>
              </a:rPr>
              <a:t>Mobility of the population</a:t>
            </a:r>
          </a:p>
          <a:p>
            <a:pPr>
              <a:spcBef>
                <a:spcPct val="0"/>
              </a:spcBef>
            </a:pPr>
            <a:r>
              <a:rPr lang="en-GB" sz="2000" smtClean="0">
                <a:latin typeface="Calibri" pitchFamily="34" charset="0"/>
              </a:rPr>
              <a:t>Conflict (social, military)</a:t>
            </a:r>
          </a:p>
          <a:p>
            <a:pPr>
              <a:spcBef>
                <a:spcPct val="0"/>
              </a:spcBef>
            </a:pPr>
            <a:r>
              <a:rPr lang="en-GB" sz="2000" smtClean="0">
                <a:latin typeface="Calibri" pitchFamily="34" charset="0"/>
              </a:rPr>
              <a:t>Inter-generational tension</a:t>
            </a:r>
          </a:p>
          <a:p>
            <a:pPr>
              <a:spcBef>
                <a:spcPct val="0"/>
              </a:spcBef>
            </a:pPr>
            <a:r>
              <a:rPr lang="en-GB" sz="2000" smtClean="0">
                <a:latin typeface="Calibri" pitchFamily="34" charset="0"/>
              </a:rPr>
              <a:t>Need for ethical citizenship</a:t>
            </a:r>
          </a:p>
          <a:p>
            <a:pPr>
              <a:spcBef>
                <a:spcPct val="0"/>
              </a:spcBef>
            </a:pPr>
            <a:r>
              <a:rPr lang="en-GB" sz="2000" smtClean="0">
                <a:latin typeface="Calibri" pitchFamily="34" charset="0"/>
              </a:rPr>
              <a:t>Information saturation</a:t>
            </a:r>
          </a:p>
          <a:p>
            <a:pPr>
              <a:spcBef>
                <a:spcPct val="0"/>
              </a:spcBef>
            </a:pPr>
            <a:r>
              <a:rPr lang="en-GB" sz="2000" smtClean="0">
                <a:latin typeface="Calibri" pitchFamily="34" charset="0"/>
              </a:rPr>
              <a:t>Proliferation of knowledge</a:t>
            </a:r>
          </a:p>
          <a:p>
            <a:pPr>
              <a:spcBef>
                <a:spcPct val="0"/>
              </a:spcBef>
            </a:pPr>
            <a:r>
              <a:rPr lang="en-GB" sz="2000" smtClean="0">
                <a:latin typeface="Calibri" pitchFamily="34" charset="0"/>
              </a:rPr>
              <a:t>Globalisation</a:t>
            </a:r>
          </a:p>
          <a:p>
            <a:pPr>
              <a:spcBef>
                <a:spcPct val="0"/>
              </a:spcBef>
            </a:pPr>
            <a:r>
              <a:rPr lang="en-GB" sz="2000" smtClean="0">
                <a:latin typeface="Calibri" pitchFamily="34" charset="0"/>
              </a:rPr>
              <a:t>Internationalisation </a:t>
            </a:r>
          </a:p>
          <a:p>
            <a:pPr>
              <a:spcBef>
                <a:spcPct val="0"/>
              </a:spcBef>
            </a:pPr>
            <a:r>
              <a:rPr lang="en-GB" sz="2000" smtClean="0">
                <a:latin typeface="Calibri" pitchFamily="34" charset="0"/>
              </a:rPr>
              <a:t>Private  /public sector tension</a:t>
            </a:r>
          </a:p>
          <a:p>
            <a:pPr>
              <a:spcBef>
                <a:spcPct val="0"/>
              </a:spcBef>
            </a:pPr>
            <a:r>
              <a:rPr lang="en-GB" sz="2000" smtClean="0">
                <a:latin typeface="Calibri" pitchFamily="34" charset="0"/>
              </a:rPr>
              <a:t>Increasing panic</a:t>
            </a:r>
          </a:p>
          <a:p>
            <a:endParaRPr lang="en-GB" sz="2000" smtClean="0">
              <a:latin typeface="Calibri" pitchFamily="34" charset="0"/>
            </a:endParaRPr>
          </a:p>
        </p:txBody>
      </p:sp>
      <p:sp>
        <p:nvSpPr>
          <p:cNvPr id="15364" name="Content Placeholder 3"/>
          <p:cNvSpPr>
            <a:spLocks noGrp="1"/>
          </p:cNvSpPr>
          <p:nvPr>
            <p:ph sz="half" idx="2"/>
          </p:nvPr>
        </p:nvSpPr>
        <p:spPr>
          <a:xfrm>
            <a:off x="4643438" y="1773238"/>
            <a:ext cx="3810000" cy="4322762"/>
          </a:xfrm>
        </p:spPr>
        <p:txBody>
          <a:bodyPr/>
          <a:lstStyle/>
          <a:p>
            <a:pPr>
              <a:spcBef>
                <a:spcPct val="0"/>
              </a:spcBef>
            </a:pPr>
            <a:r>
              <a:rPr lang="en-GB" sz="2000" smtClean="0">
                <a:latin typeface="Calibri" pitchFamily="34" charset="0"/>
              </a:rPr>
              <a:t>Unpredictability</a:t>
            </a:r>
          </a:p>
          <a:p>
            <a:pPr>
              <a:spcBef>
                <a:spcPct val="0"/>
              </a:spcBef>
            </a:pPr>
            <a:r>
              <a:rPr lang="en-GB" sz="2000" smtClean="0">
                <a:latin typeface="Calibri" pitchFamily="34" charset="0"/>
              </a:rPr>
              <a:t>Risk</a:t>
            </a:r>
          </a:p>
          <a:p>
            <a:pPr>
              <a:spcBef>
                <a:spcPct val="0"/>
              </a:spcBef>
            </a:pPr>
            <a:r>
              <a:rPr lang="en-GB" sz="2000" smtClean="0">
                <a:latin typeface="Calibri" pitchFamily="34" charset="0"/>
              </a:rPr>
              <a:t>Need for flexibility and agility</a:t>
            </a:r>
          </a:p>
          <a:p>
            <a:pPr>
              <a:spcBef>
                <a:spcPct val="0"/>
              </a:spcBef>
            </a:pPr>
            <a:r>
              <a:rPr lang="en-GB" sz="2000" smtClean="0">
                <a:latin typeface="Calibri" pitchFamily="34" charset="0"/>
              </a:rPr>
              <a:t>Entitlement v responsibility</a:t>
            </a:r>
          </a:p>
          <a:p>
            <a:pPr>
              <a:spcBef>
                <a:spcPct val="0"/>
              </a:spcBef>
            </a:pPr>
            <a:r>
              <a:rPr lang="en-GB" sz="2000" smtClean="0">
                <a:latin typeface="Calibri" pitchFamily="34" charset="0"/>
              </a:rPr>
              <a:t>Scarcity of resources</a:t>
            </a:r>
          </a:p>
          <a:p>
            <a:pPr>
              <a:spcBef>
                <a:spcPct val="0"/>
              </a:spcBef>
            </a:pPr>
            <a:r>
              <a:rPr lang="en-GB" sz="2000" smtClean="0">
                <a:latin typeface="Calibri" pitchFamily="34" charset="0"/>
              </a:rPr>
              <a:t>Austerity</a:t>
            </a:r>
          </a:p>
          <a:p>
            <a:pPr>
              <a:spcBef>
                <a:spcPct val="0"/>
              </a:spcBef>
            </a:pPr>
            <a:r>
              <a:rPr lang="en-GB" sz="2000" smtClean="0">
                <a:latin typeface="Calibri" pitchFamily="34" charset="0"/>
              </a:rPr>
              <a:t>Sustainability</a:t>
            </a:r>
          </a:p>
          <a:p>
            <a:pPr>
              <a:spcBef>
                <a:spcPct val="0"/>
              </a:spcBef>
            </a:pPr>
            <a:r>
              <a:rPr lang="en-GB" sz="2000" smtClean="0">
                <a:latin typeface="Calibri" pitchFamily="34" charset="0"/>
              </a:rPr>
              <a:t>Need for prudence</a:t>
            </a:r>
          </a:p>
          <a:p>
            <a:pPr>
              <a:spcBef>
                <a:spcPct val="0"/>
              </a:spcBef>
            </a:pPr>
            <a:r>
              <a:rPr lang="en-GB" sz="2000" smtClean="0">
                <a:latin typeface="Calibri" pitchFamily="34" charset="0"/>
              </a:rPr>
              <a:t>Transparency  &amp; accountability</a:t>
            </a:r>
          </a:p>
          <a:p>
            <a:pPr>
              <a:spcBef>
                <a:spcPct val="0"/>
              </a:spcBef>
            </a:pPr>
            <a:r>
              <a:rPr lang="en-GB" sz="2000" smtClean="0">
                <a:latin typeface="Calibri" pitchFamily="34" charset="0"/>
              </a:rPr>
              <a:t>Discontinuity and rupture</a:t>
            </a:r>
          </a:p>
          <a:p>
            <a:pPr>
              <a:spcBef>
                <a:spcPct val="0"/>
              </a:spcBef>
            </a:pPr>
            <a:r>
              <a:rPr lang="en-GB" sz="2000" smtClean="0">
                <a:latin typeface="Calibri" pitchFamily="34" charset="0"/>
              </a:rPr>
              <a:t>Shifting paradigms</a:t>
            </a:r>
          </a:p>
          <a:p>
            <a:pPr>
              <a:spcBef>
                <a:spcPct val="0"/>
              </a:spcBef>
            </a:pPr>
            <a:r>
              <a:rPr lang="en-GB" sz="2000" smtClean="0">
                <a:latin typeface="Calibri" pitchFamily="34" charset="0"/>
              </a:rPr>
              <a:t>Poverty v affluence</a:t>
            </a:r>
          </a:p>
          <a:p>
            <a:pPr>
              <a:spcBef>
                <a:spcPct val="0"/>
              </a:spcBef>
            </a:pPr>
            <a:r>
              <a:rPr lang="en-GB" sz="2000" smtClean="0">
                <a:latin typeface="Calibri" pitchFamily="34" charset="0"/>
              </a:rPr>
              <a:t>Outsourcing of jobs</a:t>
            </a:r>
          </a:p>
          <a:p>
            <a:pPr>
              <a:spcBef>
                <a:spcPct val="0"/>
              </a:spcBef>
            </a:pPr>
            <a:r>
              <a:rPr lang="en-GB" sz="2000" smtClean="0">
                <a:latin typeface="Calibri" pitchFamily="34" charset="0"/>
              </a:rPr>
              <a:t>Youthfulness</a:t>
            </a:r>
          </a:p>
          <a:p>
            <a:endParaRPr lang="en-GB" smtClean="0"/>
          </a:p>
        </p:txBody>
      </p:sp>
      <p:pic>
        <p:nvPicPr>
          <p:cNvPr id="15365" name="Picture 3"/>
          <p:cNvPicPr>
            <a:picLocks noChangeAspect="1" noChangeArrowheads="1"/>
          </p:cNvPicPr>
          <p:nvPr/>
        </p:nvPicPr>
        <p:blipFill>
          <a:blip r:embed="rId3" cstate="print"/>
          <a:srcRect/>
          <a:stretch>
            <a:fillRect/>
          </a:stretch>
        </p:blipFill>
        <p:spPr bwMode="auto">
          <a:xfrm>
            <a:off x="684213" y="4941888"/>
            <a:ext cx="3600450" cy="15827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714375" y="428625"/>
            <a:ext cx="3741738" cy="1143000"/>
          </a:xfrm>
        </p:spPr>
        <p:txBody>
          <a:bodyPr/>
          <a:lstStyle/>
          <a:p>
            <a:pPr eaLnBrk="1" hangingPunct="1"/>
            <a:r>
              <a:rPr lang="en-GB" sz="3200" smtClean="0"/>
              <a:t>Supercomplexity</a:t>
            </a:r>
            <a:endParaRPr lang="en-US" sz="3200" smtClean="0"/>
          </a:p>
        </p:txBody>
      </p:sp>
      <p:sp>
        <p:nvSpPr>
          <p:cNvPr id="16387" name="Rectangle 3"/>
          <p:cNvSpPr>
            <a:spLocks noGrp="1" noChangeArrowheads="1"/>
          </p:cNvSpPr>
          <p:nvPr>
            <p:ph type="body" idx="4294967295"/>
          </p:nvPr>
        </p:nvSpPr>
        <p:spPr>
          <a:xfrm>
            <a:off x="500063" y="1643063"/>
            <a:ext cx="5572125" cy="4524375"/>
          </a:xfrm>
        </p:spPr>
        <p:txBody>
          <a:bodyPr/>
          <a:lstStyle/>
          <a:p>
            <a:pPr>
              <a:buFontTx/>
              <a:buNone/>
            </a:pPr>
            <a:r>
              <a:rPr lang="en-US" smtClean="0"/>
              <a:t>    </a:t>
            </a:r>
            <a:r>
              <a:rPr lang="en-US" sz="2800" smtClean="0">
                <a:latin typeface="Calibri" pitchFamily="34" charset="0"/>
              </a:rPr>
              <a:t>Unlike complexity, ‘interactions between the elements are unclear, uncertain and unpredictable’ (p.249) This is symptomatic of professional life with its competing demands, overload and stress.  Challenges are never resolved because ‘it produces a multiplication of incompatible differences of interpretation’      </a:t>
            </a:r>
            <a:r>
              <a:rPr lang="en-US" sz="2000" smtClean="0">
                <a:latin typeface="Calibri" pitchFamily="34" charset="0"/>
              </a:rPr>
              <a:t>(Barnett 2004 p.249)</a:t>
            </a:r>
            <a:endParaRPr lang="en-GB" sz="2000" smtClean="0">
              <a:latin typeface="Calibri" pitchFamily="34" charset="0"/>
            </a:endParaRPr>
          </a:p>
        </p:txBody>
      </p:sp>
      <p:sp>
        <p:nvSpPr>
          <p:cNvPr id="16388" name="Rectangle 5"/>
          <p:cNvSpPr>
            <a:spLocks noChangeArrowheads="1"/>
          </p:cNvSpPr>
          <p:nvPr/>
        </p:nvSpPr>
        <p:spPr bwMode="auto">
          <a:xfrm>
            <a:off x="6786563" y="428625"/>
            <a:ext cx="2000250" cy="3071813"/>
          </a:xfrm>
          <a:prstGeom prst="rect">
            <a:avLst/>
          </a:prstGeom>
          <a:noFill/>
          <a:ln w="9525">
            <a:solidFill>
              <a:schemeClr val="tx1"/>
            </a:solidFill>
            <a:miter lim="800000"/>
            <a:headEnd/>
            <a:tailEnd/>
          </a:ln>
        </p:spPr>
        <p:txBody>
          <a:bodyPr wrap="none" anchor="ctr"/>
          <a:lstStyle/>
          <a:p>
            <a:endParaRPr lang="en-US"/>
          </a:p>
        </p:txBody>
      </p:sp>
      <p:pic>
        <p:nvPicPr>
          <p:cNvPr id="16389" name="Picture 5" descr="julian"/>
          <p:cNvPicPr>
            <a:picLocks noChangeAspect="1" noChangeArrowheads="1"/>
          </p:cNvPicPr>
          <p:nvPr/>
        </p:nvPicPr>
        <p:blipFill>
          <a:blip r:embed="rId3" cstate="print">
            <a:lum contrast="18000"/>
          </a:blip>
          <a:srcRect r="206" b="-63"/>
          <a:stretch>
            <a:fillRect/>
          </a:stretch>
        </p:blipFill>
        <p:spPr bwMode="auto">
          <a:xfrm>
            <a:off x="6877050" y="549275"/>
            <a:ext cx="1873250" cy="2881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539750" y="609600"/>
            <a:ext cx="5832475" cy="1143000"/>
          </a:xfrm>
        </p:spPr>
        <p:txBody>
          <a:bodyPr/>
          <a:lstStyle/>
          <a:p>
            <a:pPr eaLnBrk="1" hangingPunct="1"/>
            <a:r>
              <a:rPr lang="en-GB" smtClean="0"/>
              <a:t>Intellectual uncertainty</a:t>
            </a:r>
            <a:endParaRPr lang="en-US" smtClean="0"/>
          </a:p>
        </p:txBody>
      </p:sp>
      <p:sp>
        <p:nvSpPr>
          <p:cNvPr id="17411" name="Rectangle 3"/>
          <p:cNvSpPr>
            <a:spLocks noGrp="1" noChangeArrowheads="1"/>
          </p:cNvSpPr>
          <p:nvPr>
            <p:ph type="body" idx="4294967295"/>
          </p:nvPr>
        </p:nvSpPr>
        <p:spPr>
          <a:xfrm>
            <a:off x="395288" y="1700213"/>
            <a:ext cx="6481762" cy="4897437"/>
          </a:xfrm>
        </p:spPr>
        <p:txBody>
          <a:bodyPr/>
          <a:lstStyle/>
          <a:p>
            <a:pPr eaLnBrk="1" hangingPunct="1">
              <a:buFontTx/>
              <a:buNone/>
            </a:pPr>
            <a:r>
              <a:rPr lang="en-GB" smtClean="0"/>
              <a:t>	‘Intellectual uncertainty is not necessarily or simply a negative experience, a dead-end sense of not knowing, or of indeterminacy. It is just as well an experience of something open, generative, exhilarating, (the trembling of what remains undecidable). I wish to suggest that ‘intellectual uncertainty’ is ..a crucial dimension of any teaching worthy of the name.’ </a:t>
            </a:r>
          </a:p>
          <a:p>
            <a:pPr eaLnBrk="1" hangingPunct="1">
              <a:buFontTx/>
              <a:buNone/>
            </a:pPr>
            <a:endParaRPr lang="en-GB" smtClean="0"/>
          </a:p>
          <a:p>
            <a:pPr eaLnBrk="1" hangingPunct="1">
              <a:buFontTx/>
              <a:buNone/>
            </a:pPr>
            <a:r>
              <a:rPr lang="en-GB" smtClean="0"/>
              <a:t>	</a:t>
            </a:r>
            <a:r>
              <a:rPr lang="en-GB" sz="1600" smtClean="0"/>
              <a:t>(Royle 2003 : 52)</a:t>
            </a:r>
          </a:p>
        </p:txBody>
      </p:sp>
      <p:pic>
        <p:nvPicPr>
          <p:cNvPr id="17412" name="Picture 5" descr="julian"/>
          <p:cNvPicPr>
            <a:picLocks noChangeAspect="1" noChangeArrowheads="1"/>
          </p:cNvPicPr>
          <p:nvPr/>
        </p:nvPicPr>
        <p:blipFill>
          <a:blip r:embed="rId3" cstate="print">
            <a:lum contrast="18000"/>
          </a:blip>
          <a:srcRect r="206" b="-63"/>
          <a:stretch>
            <a:fillRect/>
          </a:stretch>
        </p:blipFill>
        <p:spPr bwMode="auto">
          <a:xfrm>
            <a:off x="6877050" y="549275"/>
            <a:ext cx="1873250" cy="2881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609600"/>
            <a:ext cx="3741738" cy="1143000"/>
          </a:xfrm>
        </p:spPr>
        <p:txBody>
          <a:bodyPr/>
          <a:lstStyle/>
          <a:p>
            <a:pPr eaLnBrk="1" hangingPunct="1"/>
            <a:r>
              <a:rPr lang="en-GB" sz="3200" smtClean="0"/>
              <a:t>Venturing into strange places</a:t>
            </a:r>
            <a:endParaRPr lang="en-US" sz="3200" smtClean="0"/>
          </a:p>
        </p:txBody>
      </p:sp>
      <p:sp>
        <p:nvSpPr>
          <p:cNvPr id="18435" name="Rectangle 3"/>
          <p:cNvSpPr>
            <a:spLocks noGrp="1" noChangeArrowheads="1"/>
          </p:cNvSpPr>
          <p:nvPr>
            <p:ph type="body" idx="1"/>
          </p:nvPr>
        </p:nvSpPr>
        <p:spPr>
          <a:xfrm>
            <a:off x="250825" y="1981200"/>
            <a:ext cx="4392613" cy="4114800"/>
          </a:xfrm>
        </p:spPr>
        <p:txBody>
          <a:bodyPr/>
          <a:lstStyle/>
          <a:p>
            <a:pPr eaLnBrk="1" hangingPunct="1">
              <a:lnSpc>
                <a:spcPct val="90000"/>
              </a:lnSpc>
              <a:buFontTx/>
              <a:buNone/>
            </a:pPr>
            <a:r>
              <a:rPr lang="en-GB" smtClean="0"/>
              <a:t>	The student is perforce required to venture into new places, strange places, anxiety-provoking places . This is part of the point of higher education.  If there was no anxiety, it is difficult to believe that we could be in the presence of a higher education.</a:t>
            </a:r>
          </a:p>
          <a:p>
            <a:pPr eaLnBrk="1" hangingPunct="1">
              <a:lnSpc>
                <a:spcPct val="90000"/>
              </a:lnSpc>
            </a:pPr>
            <a:endParaRPr lang="en-GB" smtClean="0"/>
          </a:p>
          <a:p>
            <a:pPr lvl="1" eaLnBrk="1" hangingPunct="1">
              <a:lnSpc>
                <a:spcPct val="90000"/>
              </a:lnSpc>
              <a:buFontTx/>
              <a:buNone/>
            </a:pPr>
            <a:r>
              <a:rPr lang="en-GB" sz="1800" smtClean="0"/>
              <a:t>(Barnett 2007: 147)</a:t>
            </a:r>
            <a:endParaRPr lang="en-US" sz="1800" smtClean="0"/>
          </a:p>
        </p:txBody>
      </p:sp>
      <p:pic>
        <p:nvPicPr>
          <p:cNvPr id="18436" name="Picture 4" descr="julian"/>
          <p:cNvPicPr>
            <a:picLocks noChangeAspect="1" noChangeArrowheads="1"/>
          </p:cNvPicPr>
          <p:nvPr/>
        </p:nvPicPr>
        <p:blipFill>
          <a:blip r:embed="rId3" cstate="print">
            <a:lum contrast="18000"/>
          </a:blip>
          <a:srcRect/>
          <a:stretch>
            <a:fillRect/>
          </a:stretch>
        </p:blipFill>
        <p:spPr bwMode="auto">
          <a:xfrm>
            <a:off x="5219700" y="260350"/>
            <a:ext cx="3455988" cy="5689600"/>
          </a:xfrm>
          <a:prstGeom prst="rect">
            <a:avLst/>
          </a:prstGeom>
          <a:noFill/>
          <a:ln w="9525">
            <a:noFill/>
            <a:miter lim="800000"/>
            <a:headEnd/>
            <a:tailEnd/>
          </a:ln>
        </p:spPr>
      </p:pic>
      <p:sp>
        <p:nvSpPr>
          <p:cNvPr id="18437" name="Rectangle 5"/>
          <p:cNvSpPr>
            <a:spLocks noChangeArrowheads="1"/>
          </p:cNvSpPr>
          <p:nvPr/>
        </p:nvSpPr>
        <p:spPr bwMode="auto">
          <a:xfrm>
            <a:off x="5219700" y="260350"/>
            <a:ext cx="3455988" cy="5689600"/>
          </a:xfrm>
          <a:prstGeom prst="rect">
            <a:avLst/>
          </a:prstGeom>
          <a:no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2_Default Design">
  <a:themeElements>
    <a:clrScheme name="">
      <a:dk1>
        <a:srgbClr val="808080"/>
      </a:dk1>
      <a:lt1>
        <a:srgbClr val="FFFFFF"/>
      </a:lt1>
      <a:dk2>
        <a:srgbClr val="000000"/>
      </a:dk2>
      <a:lt2>
        <a:srgbClr val="FFFFFF"/>
      </a:lt2>
      <a:accent1>
        <a:srgbClr val="00CC99"/>
      </a:accent1>
      <a:accent2>
        <a:srgbClr val="3333CC"/>
      </a:accent2>
      <a:accent3>
        <a:srgbClr val="AAAAAA"/>
      </a:accent3>
      <a:accent4>
        <a:srgbClr val="DADADA"/>
      </a:accent4>
      <a:accent5>
        <a:srgbClr val="AAE2CA"/>
      </a:accent5>
      <a:accent6>
        <a:srgbClr val="2D2DB9"/>
      </a:accent6>
      <a:hlink>
        <a:srgbClr val="CCCCFF"/>
      </a:hlink>
      <a:folHlink>
        <a:srgbClr val="B2B2B2"/>
      </a:folHlink>
    </a:clrScheme>
    <a:fontScheme name="2_Default Design">
      <a:majorFont>
        <a:latin typeface="Century Gothic"/>
        <a:ea typeface=""/>
        <a:cs typeface="Arial"/>
      </a:majorFont>
      <a:minorFont>
        <a:latin typeface="Century Gothi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Default Design">
  <a:themeElements>
    <a:clrScheme name="">
      <a:dk1>
        <a:srgbClr val="808080"/>
      </a:dk1>
      <a:lt1>
        <a:srgbClr val="FFFFFF"/>
      </a:lt1>
      <a:dk2>
        <a:srgbClr val="000000"/>
      </a:dk2>
      <a:lt2>
        <a:srgbClr val="FFFFFF"/>
      </a:lt2>
      <a:accent1>
        <a:srgbClr val="00CC99"/>
      </a:accent1>
      <a:accent2>
        <a:srgbClr val="3333CC"/>
      </a:accent2>
      <a:accent3>
        <a:srgbClr val="AAAAAA"/>
      </a:accent3>
      <a:accent4>
        <a:srgbClr val="DADADA"/>
      </a:accent4>
      <a:accent5>
        <a:srgbClr val="AAE2CA"/>
      </a:accent5>
      <a:accent6>
        <a:srgbClr val="2D2DB9"/>
      </a:accent6>
      <a:hlink>
        <a:srgbClr val="CCCCFF"/>
      </a:hlink>
      <a:folHlink>
        <a:srgbClr val="B2B2B2"/>
      </a:folHlink>
    </a:clrScheme>
    <a:fontScheme name="3_Default Design">
      <a:majorFont>
        <a:latin typeface="Century Gothic"/>
        <a:ea typeface=""/>
        <a:cs typeface="Arial"/>
      </a:majorFont>
      <a:minorFont>
        <a:latin typeface="Century Gothi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Default Design">
  <a:themeElements>
    <a:clrScheme name="">
      <a:dk1>
        <a:srgbClr val="000000"/>
      </a:dk1>
      <a:lt1>
        <a:srgbClr val="FFFFFF"/>
      </a:lt1>
      <a:dk2>
        <a:srgbClr val="780032"/>
      </a:dk2>
      <a:lt2>
        <a:srgbClr val="808080"/>
      </a:lt2>
      <a:accent1>
        <a:srgbClr val="897B21"/>
      </a:accent1>
      <a:accent2>
        <a:srgbClr val="B2B2B2"/>
      </a:accent2>
      <a:accent3>
        <a:srgbClr val="FFFFFF"/>
      </a:accent3>
      <a:accent4>
        <a:srgbClr val="000000"/>
      </a:accent4>
      <a:accent5>
        <a:srgbClr val="C4BFAB"/>
      </a:accent5>
      <a:accent6>
        <a:srgbClr val="A1A1A1"/>
      </a:accent6>
      <a:hlink>
        <a:srgbClr val="000000"/>
      </a:hlink>
      <a:folHlink>
        <a:srgbClr val="000000"/>
      </a:folHlink>
    </a:clrScheme>
    <a:fontScheme name="4_Default Design">
      <a:majorFont>
        <a:latin typeface="Lucida Grande"/>
        <a:ea typeface="ヒラギノ角ゴ Pro W3"/>
        <a:cs typeface="Arial"/>
      </a:majorFont>
      <a:minorFont>
        <a:latin typeface="Lucida Grande"/>
        <a:ea typeface="ヒラギノ角ゴ Pro W3"/>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Theme">
  <a:themeElements>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Office Theme">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Default Design">
  <a:themeElements>
    <a:clrScheme name="">
      <a:dk1>
        <a:srgbClr val="808080"/>
      </a:dk1>
      <a:lt1>
        <a:srgbClr val="FFFFFF"/>
      </a:lt1>
      <a:dk2>
        <a:srgbClr val="000000"/>
      </a:dk2>
      <a:lt2>
        <a:srgbClr val="FFFFFF"/>
      </a:lt2>
      <a:accent1>
        <a:srgbClr val="00CC99"/>
      </a:accent1>
      <a:accent2>
        <a:srgbClr val="3333CC"/>
      </a:accent2>
      <a:accent3>
        <a:srgbClr val="AAAAAA"/>
      </a:accent3>
      <a:accent4>
        <a:srgbClr val="DADADA"/>
      </a:accent4>
      <a:accent5>
        <a:srgbClr val="AAE2CA"/>
      </a:accent5>
      <a:accent6>
        <a:srgbClr val="2D2DB9"/>
      </a:accent6>
      <a:hlink>
        <a:srgbClr val="CCCCFF"/>
      </a:hlink>
      <a:folHlink>
        <a:srgbClr val="B2B2B2"/>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Default Design">
      <a:majorFont>
        <a:latin typeface="Trebuchet MS"/>
        <a:ea typeface=""/>
        <a:cs typeface="Arial"/>
      </a:majorFont>
      <a:minorFont>
        <a:latin typeface="Trebuchet MS"/>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Default Design">
  <a:themeElements>
    <a:clrScheme name="">
      <a:dk1>
        <a:srgbClr val="808080"/>
      </a:dk1>
      <a:lt1>
        <a:srgbClr val="FFFFFF"/>
      </a:lt1>
      <a:dk2>
        <a:srgbClr val="000000"/>
      </a:dk2>
      <a:lt2>
        <a:srgbClr val="FFFFFF"/>
      </a:lt2>
      <a:accent1>
        <a:srgbClr val="00CC99"/>
      </a:accent1>
      <a:accent2>
        <a:srgbClr val="3333CC"/>
      </a:accent2>
      <a:accent3>
        <a:srgbClr val="AAAAAA"/>
      </a:accent3>
      <a:accent4>
        <a:srgbClr val="DADADA"/>
      </a:accent4>
      <a:accent5>
        <a:srgbClr val="AAE2CA"/>
      </a:accent5>
      <a:accent6>
        <a:srgbClr val="2D2DB9"/>
      </a:accent6>
      <a:hlink>
        <a:srgbClr val="CCCCFF"/>
      </a:hlink>
      <a:folHlink>
        <a:srgbClr val="B2B2B2"/>
      </a:folHlink>
    </a:clrScheme>
    <a:fontScheme name="6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6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6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Default Design">
  <a:themeElements>
    <a:clrScheme name="">
      <a:dk1>
        <a:srgbClr val="808080"/>
      </a:dk1>
      <a:lt1>
        <a:srgbClr val="FFFFFF"/>
      </a:lt1>
      <a:dk2>
        <a:srgbClr val="000000"/>
      </a:dk2>
      <a:lt2>
        <a:srgbClr val="000000"/>
      </a:lt2>
      <a:accent1>
        <a:srgbClr val="00CC99"/>
      </a:accent1>
      <a:accent2>
        <a:srgbClr val="3333CC"/>
      </a:accent2>
      <a:accent3>
        <a:srgbClr val="AAAAAA"/>
      </a:accent3>
      <a:accent4>
        <a:srgbClr val="DADADA"/>
      </a:accent4>
      <a:accent5>
        <a:srgbClr val="AAE2CA"/>
      </a:accent5>
      <a:accent6>
        <a:srgbClr val="2D2DB9"/>
      </a:accent6>
      <a:hlink>
        <a:srgbClr val="CCCCFF"/>
      </a:hlink>
      <a:folHlink>
        <a:srgbClr val="B2B2B2"/>
      </a:folHlink>
    </a:clrScheme>
    <a:fontScheme name="1_Default Design">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876</TotalTime>
  <Words>1571</Words>
  <Application>Microsoft Office PowerPoint</Application>
  <PresentationFormat>On-screen Show (4:3)</PresentationFormat>
  <Paragraphs>396</Paragraphs>
  <Slides>49</Slides>
  <Notes>46</Notes>
  <HiddenSlides>0</HiddenSlides>
  <MMClips>0</MMClips>
  <ScaleCrop>false</ScaleCrop>
  <HeadingPairs>
    <vt:vector size="6" baseType="variant">
      <vt:variant>
        <vt:lpstr>Fonts Used</vt:lpstr>
      </vt:variant>
      <vt:variant>
        <vt:i4>13</vt:i4>
      </vt:variant>
      <vt:variant>
        <vt:lpstr>Theme</vt:lpstr>
      </vt:variant>
      <vt:variant>
        <vt:i4>9</vt:i4>
      </vt:variant>
      <vt:variant>
        <vt:lpstr>Slide Titles</vt:lpstr>
      </vt:variant>
      <vt:variant>
        <vt:i4>49</vt:i4>
      </vt:variant>
    </vt:vector>
  </HeadingPairs>
  <TitlesOfParts>
    <vt:vector size="71" baseType="lpstr">
      <vt:lpstr>Arial</vt:lpstr>
      <vt:lpstr>Century Gothic</vt:lpstr>
      <vt:lpstr>Lucida Grande</vt:lpstr>
      <vt:lpstr>ヒラギノ角ゴ Pro W3</vt:lpstr>
      <vt:lpstr>Calibri</vt:lpstr>
      <vt:lpstr>Times New Roman</vt:lpstr>
      <vt:lpstr>Trebuchet MS</vt:lpstr>
      <vt:lpstr>Symbol</vt:lpstr>
      <vt:lpstr>Verdana</vt:lpstr>
      <vt:lpstr>Chiller</vt:lpstr>
      <vt:lpstr>French Script MT</vt:lpstr>
      <vt:lpstr>Wingdings</vt:lpstr>
      <vt:lpstr>Monotype Sorts</vt:lpstr>
      <vt:lpstr>2_Default Design</vt:lpstr>
      <vt:lpstr>3_Default Design</vt:lpstr>
      <vt:lpstr>4_Default Design</vt:lpstr>
      <vt:lpstr>2_Office Theme</vt:lpstr>
      <vt:lpstr>Default Design</vt:lpstr>
      <vt:lpstr>5_Default Design</vt:lpstr>
      <vt:lpstr>1_Default Design</vt:lpstr>
      <vt:lpstr>6_Default Design</vt:lpstr>
      <vt:lpstr>7_Default Design</vt:lpstr>
      <vt:lpstr>   Fostering Student Engagement Through Research-Teaching Linkages  </vt:lpstr>
      <vt:lpstr>graduates for the 21st century</vt:lpstr>
      <vt:lpstr>3 questions</vt:lpstr>
      <vt:lpstr>‘A radically unknowable world’</vt:lpstr>
      <vt:lpstr>Question 1</vt:lpstr>
      <vt:lpstr>Characteristics of the 21st century</vt:lpstr>
      <vt:lpstr>Supercomplexity</vt:lpstr>
      <vt:lpstr>Intellectual uncertainty</vt:lpstr>
      <vt:lpstr>Venturing into strange places</vt:lpstr>
      <vt:lpstr>Pedagogies of uncertainty</vt:lpstr>
      <vt:lpstr>Uncertainty in the classroom</vt:lpstr>
      <vt:lpstr>Atmospheres of risk</vt:lpstr>
      <vt:lpstr>Pedagogies of uncertainty</vt:lpstr>
      <vt:lpstr>Speed</vt:lpstr>
      <vt:lpstr>Slide 15</vt:lpstr>
      <vt:lpstr>Slide 16</vt:lpstr>
      <vt:lpstr>Slide 17</vt:lpstr>
      <vt:lpstr>Plutarch’s fire</vt:lpstr>
      <vt:lpstr>Plutarch’s Fire</vt:lpstr>
      <vt:lpstr>Troublesome knowledge</vt:lpstr>
      <vt:lpstr>Characteristics of a threshold concept </vt:lpstr>
      <vt:lpstr>Liminality</vt:lpstr>
      <vt:lpstr>Slide 23</vt:lpstr>
      <vt:lpstr>Troublesome knowledge</vt:lpstr>
      <vt:lpstr>Question 2</vt:lpstr>
      <vt:lpstr>Higher order graduate attributes</vt:lpstr>
      <vt:lpstr>Slide 27</vt:lpstr>
      <vt:lpstr>Slide 28</vt:lpstr>
      <vt:lpstr>CIHE international / intercultural GAs</vt:lpstr>
      <vt:lpstr>CIHE international / intercultural GAs</vt:lpstr>
      <vt:lpstr>CIHE international / intercultural GAs</vt:lpstr>
      <vt:lpstr>Question 3</vt:lpstr>
      <vt:lpstr>Slide 33</vt:lpstr>
      <vt:lpstr>Linking research and teaching  </vt:lpstr>
      <vt:lpstr> What is distinctive about ‘higher’ learning? </vt:lpstr>
      <vt:lpstr> What is distinctive about ‘higher’ learning? </vt:lpstr>
      <vt:lpstr>Idealistic (Humboldtian) approach. (Simons &amp; Elen 2007)</vt:lpstr>
      <vt:lpstr>Slide 38</vt:lpstr>
      <vt:lpstr>  potential research-teaching linkages </vt:lpstr>
      <vt:lpstr>Slide 40</vt:lpstr>
      <vt:lpstr>Slide 41</vt:lpstr>
      <vt:lpstr>Slide 42</vt:lpstr>
      <vt:lpstr>Slide 43</vt:lpstr>
      <vt:lpstr>Illustrations of practice</vt:lpstr>
      <vt:lpstr>‘Beyond Understanding’  </vt:lpstr>
      <vt:lpstr>From demand culture to opportunity culture</vt:lpstr>
      <vt:lpstr>Slide 47</vt:lpstr>
      <vt:lpstr>Academics for the 21st Century? </vt:lpstr>
      <vt:lpstr>Thank you</vt:lpstr>
    </vt:vector>
  </TitlesOfParts>
  <Company>University of Strathclyde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Research-Teaching Linkages:</dc:title>
  <dc:creator>Ray Land</dc:creator>
  <cp:lastModifiedBy>Janet C Barton</cp:lastModifiedBy>
  <cp:revision>81</cp:revision>
  <dcterms:created xsi:type="dcterms:W3CDTF">2008-04-24T09:03:02Z</dcterms:created>
  <dcterms:modified xsi:type="dcterms:W3CDTF">2011-05-24T06:58:19Z</dcterms:modified>
</cp:coreProperties>
</file>