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13508-9375-41E8-A9E0-EBC493996498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7DA4A-39AD-4003-9096-B8B06FEC7C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441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3330731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333073145_0_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en"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Supervison: connecting at a distance</a:t>
            </a:r>
            <a:endParaRPr sz="5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ODL Masters programmes, SPSW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Background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4 ODL masters programmes in Public and Social Policy; Public Administration and Management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 years, part-time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Recruiting 80 + per year= 160 students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Students: Mid-career professionals, diverse educational backgrounds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50 countries (40% UK)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Dedicated staff team: (management, admin, recruitment, programme leadership, teaching, technical, supervision): </a:t>
            </a:r>
            <a:r>
              <a:rPr lang="en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4.3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Approach</a:t>
            </a:r>
            <a:endParaRPr sz="3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Social constructivist pedagogy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Student-centred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Interactive teaching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Structured, pro-active supervision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High retention (85-90%)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Low failure rate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PTES results for York: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" sz="12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Distance learners are ranked 3rd of 74 HEIs with a score of 93% on overall satisfaction</a:t>
            </a:r>
            <a:endParaRPr sz="12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PTES for SPSW</a:t>
            </a:r>
            <a:endParaRPr/>
          </a:p>
          <a:p>
            <a:pPr marL="742950" marR="0" lvl="1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" sz="12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Retention: (86%), 1st </a:t>
            </a:r>
            <a:endParaRPr sz="12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" sz="12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Assessment: (85%) 2</a:t>
            </a:r>
            <a:r>
              <a:rPr lang="en" sz="1200" b="0" i="0" u="none" strike="noStrike" cap="none" baseline="30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" sz="12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292911" y="4324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Supervision practice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Timetabled contact points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eFolios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Academic support</a:t>
            </a:r>
            <a:endParaRPr sz="2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Recently tried additional practices - and their limits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Year 1 review with students - student-led reflection on year 1 assessments and feedback, strengths and weaknesses</a:t>
            </a:r>
            <a:endParaRPr sz="2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More proactive support for ‘struggling’ students ahead of decisive assessments</a:t>
            </a:r>
            <a:endParaRPr sz="2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Use of personal study plan at start of studies as foundation for an open discussion of likely challenges</a:t>
            </a:r>
            <a:endParaRPr sz="2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Virtual office hour (considered)</a:t>
            </a:r>
            <a:endParaRPr sz="2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Any questions or points?</a:t>
            </a:r>
            <a:endParaRPr sz="36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</a:endParaRPr>
          </a:p>
          <a:p>
            <a:pPr marL="1371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1371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i="1">
                <a:solidFill>
                  <a:schemeClr val="dk1"/>
                </a:solidFill>
              </a:rPr>
              <a:t>Jane Lund           Enrico Reuter</a:t>
            </a:r>
            <a:endParaRPr sz="2400" i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On-screen Show (16:9)</PresentationFormat>
  <Paragraphs>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 Light</vt:lpstr>
      <vt:lpstr>Supervison: connecting at a distance</vt:lpstr>
      <vt:lpstr>Background</vt:lpstr>
      <vt:lpstr>Approach</vt:lpstr>
      <vt:lpstr>Results</vt:lpstr>
      <vt:lpstr>Supervision practice</vt:lpstr>
      <vt:lpstr>Recently tried additional practices - and their limits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Supervison: connecting at a distance</dc:title>
  <dc:creator>Juliet James</dc:creator>
  <cp:lastModifiedBy>Juliet James</cp:lastModifiedBy>
  <cp:revision>1</cp:revision>
  <cp:lastPrinted>2018-10-15T09:02:58Z</cp:lastPrinted>
  <dcterms:modified xsi:type="dcterms:W3CDTF">2018-10-15T09:03:20Z</dcterms:modified>
</cp:coreProperties>
</file>