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09"/>
    <p:restoredTop sz="94629"/>
  </p:normalViewPr>
  <p:slideViewPr>
    <p:cSldViewPr snapToGrid="0" snapToObjects="1">
      <p:cViewPr>
        <p:scale>
          <a:sx n="100" d="100"/>
          <a:sy n="100" d="100"/>
        </p:scale>
        <p:origin x="59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D209C-FB80-5842-8CFC-3F7D07F4C0D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8F98C-1B64-8849-B8DC-D53FF53F5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7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8F98C-1B64-8849-B8DC-D53FF53F5F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8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6F6F-D3A3-F943-A185-E120331548BA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BBA2-47AC-1A49-957D-1AAD62F7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1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6F6F-D3A3-F943-A185-E120331548BA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BBA2-47AC-1A49-957D-1AAD62F7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14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6F6F-D3A3-F943-A185-E120331548BA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BBA2-47AC-1A49-957D-1AAD62F7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14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6F6F-D3A3-F943-A185-E120331548BA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BBA2-47AC-1A49-957D-1AAD62F7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1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6F6F-D3A3-F943-A185-E120331548BA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BBA2-47AC-1A49-957D-1AAD62F7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60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6F6F-D3A3-F943-A185-E120331548BA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BBA2-47AC-1A49-957D-1AAD62F7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50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6F6F-D3A3-F943-A185-E120331548BA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BBA2-47AC-1A49-957D-1AAD62F7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48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6F6F-D3A3-F943-A185-E120331548BA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BBA2-47AC-1A49-957D-1AAD62F7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98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6F6F-D3A3-F943-A185-E120331548BA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BBA2-47AC-1A49-957D-1AAD62F7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58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6F6F-D3A3-F943-A185-E120331548BA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BBA2-47AC-1A49-957D-1AAD62F7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86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96F6F-D3A3-F943-A185-E120331548BA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BBA2-47AC-1A49-957D-1AAD62F7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6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96F6F-D3A3-F943-A185-E120331548BA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3BBA2-47AC-1A49-957D-1AAD62F7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9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78768"/>
            <a:ext cx="12197762" cy="8792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1662" y="6217918"/>
            <a:ext cx="7369050" cy="424182"/>
          </a:xfrm>
        </p:spPr>
        <p:txBody>
          <a:bodyPr anchor="b">
            <a:norm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Illustrated by </a:t>
            </a:r>
            <a:r>
              <a:rPr lang="en-US" sz="14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Martin Cottam</a:t>
            </a:r>
            <a:endParaRPr lang="en-US" sz="14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82599" y="6230243"/>
            <a:ext cx="2919363" cy="411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Written by </a:t>
            </a:r>
            <a:r>
              <a:rPr lang="en-US" sz="1800" dirty="0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Joy </a:t>
            </a:r>
            <a:r>
              <a:rPr lang="en-US" sz="1800" dirty="0" err="1" smtClean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Parvin</a:t>
            </a:r>
            <a:endParaRPr lang="en-US" sz="1800" dirty="0">
              <a:solidFill>
                <a:schemeClr val="bg1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82600" y="279399"/>
            <a:ext cx="5194300" cy="901701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Kitchen </a:t>
            </a:r>
            <a:r>
              <a:rPr lang="en-US" b="1" i="1" dirty="0" smtClean="0">
                <a:latin typeface="Avenir Heavy Oblique" charset="0"/>
                <a:ea typeface="Avenir Heavy Oblique" charset="0"/>
                <a:cs typeface="Avenir Heavy Oblique" charset="0"/>
              </a:rPr>
              <a:t>Chaos</a:t>
            </a:r>
            <a:endParaRPr lang="en-US" b="1" i="1" dirty="0">
              <a:latin typeface="Avenir Heavy Oblique" charset="0"/>
              <a:ea typeface="Avenir Heavy Oblique" charset="0"/>
              <a:cs typeface="Avenir Heavy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50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e thought this would be a great day"/>
          <p:cNvSpPr/>
          <p:nvPr/>
        </p:nvSpPr>
        <p:spPr>
          <a:xfrm>
            <a:off x="1932122" y="5395895"/>
            <a:ext cx="8327756" cy="1104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Where would we start?</a:t>
            </a:r>
            <a:endParaRPr lang="en-US" sz="3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6" name="We thought this would be a great day"/>
          <p:cNvSpPr/>
          <p:nvPr/>
        </p:nvSpPr>
        <p:spPr>
          <a:xfrm>
            <a:off x="1932122" y="5395895"/>
            <a:ext cx="8327756" cy="1104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The kitchen looked like a bomb had hit it.</a:t>
            </a:r>
            <a:endParaRPr lang="en-US" sz="3000" dirty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44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e thought this would be a great day"/>
          <p:cNvSpPr/>
          <p:nvPr/>
        </p:nvSpPr>
        <p:spPr>
          <a:xfrm>
            <a:off x="976392" y="5338299"/>
            <a:ext cx="10239214" cy="1104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Washing the dishes was our safest bet, except</a:t>
            </a:r>
            <a:r>
              <a:rPr lang="mr-IN" sz="3000" dirty="0" smtClean="0">
                <a:latin typeface="Avenir Medium" charset="0"/>
                <a:ea typeface="Avenir Medium" charset="0"/>
                <a:cs typeface="Avenir Medium" charset="0"/>
              </a:rPr>
              <a:t>…</a:t>
            </a:r>
            <a:endParaRPr lang="en-US" sz="3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6" name="We thought this would be a great day"/>
          <p:cNvSpPr/>
          <p:nvPr/>
        </p:nvSpPr>
        <p:spPr>
          <a:xfrm>
            <a:off x="976390" y="5338298"/>
            <a:ext cx="10239216" cy="1104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What should we use to clean what?</a:t>
            </a:r>
            <a:endParaRPr lang="en-US" sz="3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I know!"/>
          <p:cNvSpPr txBox="1"/>
          <p:nvPr/>
        </p:nvSpPr>
        <p:spPr>
          <a:xfrm>
            <a:off x="8391687" y="1000740"/>
            <a:ext cx="278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Medium" charset="0"/>
                <a:ea typeface="Avenir Medium" charset="0"/>
                <a:cs typeface="Avenir Medium" charset="0"/>
              </a:rPr>
              <a:t>Why do we need so many cleaning things?</a:t>
            </a:r>
            <a:endParaRPr lang="en-US" sz="24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7" name="I know!"/>
          <p:cNvSpPr txBox="1"/>
          <p:nvPr/>
        </p:nvSpPr>
        <p:spPr>
          <a:xfrm>
            <a:off x="853291" y="1138715"/>
            <a:ext cx="3034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Medium" charset="0"/>
                <a:ea typeface="Avenir Medium" charset="0"/>
                <a:cs typeface="Avenir Medium" charset="0"/>
              </a:rPr>
              <a:t>We can’t use any with these signs on.</a:t>
            </a:r>
            <a:endParaRPr lang="en-US" sz="24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10" name="I know!"/>
          <p:cNvSpPr txBox="1"/>
          <p:nvPr/>
        </p:nvSpPr>
        <p:spPr>
          <a:xfrm>
            <a:off x="1096983" y="1138715"/>
            <a:ext cx="2547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Medium" charset="0"/>
                <a:ea typeface="Avenir Medium" charset="0"/>
                <a:cs typeface="Avenir Medium" charset="0"/>
              </a:rPr>
              <a:t>They’re dangerous.</a:t>
            </a:r>
            <a:endParaRPr lang="en-US" sz="2400" dirty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063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e thought this would be a great day"/>
          <p:cNvSpPr/>
          <p:nvPr/>
        </p:nvSpPr>
        <p:spPr>
          <a:xfrm>
            <a:off x="1224366" y="5339136"/>
            <a:ext cx="9743268" cy="1104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We got carried away squirting the bottle and</a:t>
            </a:r>
            <a:r>
              <a:rPr lang="mr-IN" sz="3000" dirty="0" smtClean="0">
                <a:latin typeface="Avenir Medium" charset="0"/>
                <a:ea typeface="Avenir Medium" charset="0"/>
                <a:cs typeface="Avenir Medium" charset="0"/>
              </a:rPr>
              <a:t>…</a:t>
            </a:r>
            <a:endParaRPr lang="en-US" sz="3000" dirty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95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 know!" hidden="1"/>
          <p:cNvSpPr txBox="1"/>
          <p:nvPr/>
        </p:nvSpPr>
        <p:spPr>
          <a:xfrm>
            <a:off x="6786703" y="3311994"/>
            <a:ext cx="2547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Blambot Casual" charset="0"/>
                <a:ea typeface="Blambot Casual" charset="0"/>
                <a:cs typeface="Blambot Casual" charset="0"/>
              </a:rPr>
              <a:t>Aaaghh</a:t>
            </a:r>
            <a:r>
              <a:rPr lang="en-US" sz="2800" dirty="0" smtClean="0">
                <a:latin typeface="Blambot Casual" charset="0"/>
                <a:ea typeface="Blambot Casual" charset="0"/>
                <a:cs typeface="Blambot Casual" charset="0"/>
              </a:rPr>
              <a:t>!!</a:t>
            </a:r>
            <a:endParaRPr lang="en-US" sz="2800" dirty="0">
              <a:latin typeface="Blambot Casual" charset="0"/>
              <a:ea typeface="Blambot Casual" charset="0"/>
              <a:cs typeface="Blambot Casual" charset="0"/>
            </a:endParaRPr>
          </a:p>
        </p:txBody>
      </p:sp>
      <p:sp>
        <p:nvSpPr>
          <p:cNvPr id="6" name="We thought this would be a great day"/>
          <p:cNvSpPr/>
          <p:nvPr/>
        </p:nvSpPr>
        <p:spPr>
          <a:xfrm>
            <a:off x="641684" y="5339136"/>
            <a:ext cx="10908632" cy="1104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Before we knew it there were soap suds everywhere!</a:t>
            </a:r>
            <a:endParaRPr lang="en-US" sz="3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5" name="I know!"/>
          <p:cNvSpPr txBox="1"/>
          <p:nvPr/>
        </p:nvSpPr>
        <p:spPr>
          <a:xfrm>
            <a:off x="7650303" y="3362794"/>
            <a:ext cx="1506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>Stop it!!</a:t>
            </a:r>
            <a:endParaRPr lang="en-US" sz="28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7" name="I know!" hidden="1"/>
          <p:cNvSpPr txBox="1"/>
          <p:nvPr/>
        </p:nvSpPr>
        <p:spPr>
          <a:xfrm>
            <a:off x="6786702" y="3096550"/>
            <a:ext cx="2547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Blambot Casual" charset="0"/>
                <a:ea typeface="Blambot Casual" charset="0"/>
                <a:cs typeface="Blambot Casual" charset="0"/>
              </a:rPr>
              <a:t>I’m</a:t>
            </a:r>
          </a:p>
          <a:p>
            <a:pPr algn="ctr"/>
            <a:r>
              <a:rPr lang="en-US" sz="2800" dirty="0" smtClean="0">
                <a:latin typeface="Blambot Casual" charset="0"/>
                <a:ea typeface="Blambot Casual" charset="0"/>
                <a:cs typeface="Blambot Casual" charset="0"/>
              </a:rPr>
              <a:t>soaked!</a:t>
            </a:r>
            <a:endParaRPr lang="en-US" sz="2800" dirty="0">
              <a:latin typeface="Blambot Casual" charset="0"/>
              <a:ea typeface="Blambot Casual" charset="0"/>
              <a:cs typeface="Blambot Casual" charset="0"/>
            </a:endParaRPr>
          </a:p>
        </p:txBody>
      </p:sp>
      <p:sp>
        <p:nvSpPr>
          <p:cNvPr id="8" name="I know!"/>
          <p:cNvSpPr txBox="1"/>
          <p:nvPr/>
        </p:nvSpPr>
        <p:spPr>
          <a:xfrm>
            <a:off x="7527201" y="3362794"/>
            <a:ext cx="180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venir Medium" charset="0"/>
                <a:ea typeface="Avenir Medium" charset="0"/>
                <a:cs typeface="Avenir Medium" charset="0"/>
              </a:rPr>
              <a:t>Aaaghh</a:t>
            </a:r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>!!</a:t>
            </a:r>
            <a:endParaRPr lang="en-US" sz="28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9" name="I know!"/>
          <p:cNvSpPr txBox="1"/>
          <p:nvPr/>
        </p:nvSpPr>
        <p:spPr>
          <a:xfrm>
            <a:off x="7650302" y="3147350"/>
            <a:ext cx="1506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venir Medium" charset="0"/>
                <a:ea typeface="Avenir Medium" charset="0"/>
                <a:cs typeface="Avenir Medium" charset="0"/>
              </a:rPr>
              <a:t>I’m soaked</a:t>
            </a:r>
            <a:endParaRPr lang="en-US" sz="2800" dirty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33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 know!"/>
          <p:cNvSpPr txBox="1"/>
          <p:nvPr/>
        </p:nvSpPr>
        <p:spPr>
          <a:xfrm>
            <a:off x="6040522" y="459207"/>
            <a:ext cx="2792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venir Medium" charset="0"/>
                <a:ea typeface="Avenir Medium" charset="0"/>
                <a:cs typeface="Avenir Medium" charset="0"/>
              </a:rPr>
              <a:t>The floor’s soaked now, grab a cloth, quick!</a:t>
            </a:r>
            <a:endParaRPr lang="en-US" sz="22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6" name="We thought this would be a great day"/>
          <p:cNvSpPr/>
          <p:nvPr/>
        </p:nvSpPr>
        <p:spPr>
          <a:xfrm>
            <a:off x="1588168" y="5339136"/>
            <a:ext cx="9015664" cy="1104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I didn’t mean to use tea towels, I panicked!</a:t>
            </a:r>
            <a:endParaRPr lang="en-US" sz="3000" dirty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8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 know!"/>
          <p:cNvSpPr txBox="1"/>
          <p:nvPr/>
        </p:nvSpPr>
        <p:spPr>
          <a:xfrm>
            <a:off x="3231818" y="494633"/>
            <a:ext cx="359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Oh no, </a:t>
            </a:r>
            <a:r>
              <a:rPr lang="en-US" sz="3600" dirty="0" err="1" smtClean="0">
                <a:latin typeface="Avenir Medium" charset="0"/>
                <a:ea typeface="Avenir Medium" charset="0"/>
                <a:cs typeface="Avenir Medium" charset="0"/>
              </a:rPr>
              <a:t>Sita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!</a:t>
            </a:r>
            <a:endParaRPr lang="en-US" sz="36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6" name="We thought this would be a great day"/>
          <p:cNvSpPr/>
          <p:nvPr/>
        </p:nvSpPr>
        <p:spPr>
          <a:xfrm>
            <a:off x="1588168" y="5339136"/>
            <a:ext cx="9015664" cy="1104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We could wash our aprons at the same time</a:t>
            </a:r>
            <a:endParaRPr lang="en-US" sz="3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5" name="I know!"/>
          <p:cNvSpPr txBox="1"/>
          <p:nvPr/>
        </p:nvSpPr>
        <p:spPr>
          <a:xfrm>
            <a:off x="3222459" y="408407"/>
            <a:ext cx="3593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Medium" charset="0"/>
                <a:ea typeface="Avenir Medium" charset="0"/>
                <a:cs typeface="Avenir Medium" charset="0"/>
              </a:rPr>
              <a:t>Look at the tea towels, they’re black!</a:t>
            </a:r>
            <a:endParaRPr lang="en-US" sz="24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7" name="I know!"/>
          <p:cNvSpPr txBox="1"/>
          <p:nvPr/>
        </p:nvSpPr>
        <p:spPr>
          <a:xfrm>
            <a:off x="5882106" y="3853046"/>
            <a:ext cx="2847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Medium" charset="0"/>
                <a:ea typeface="Avenir Medium" charset="0"/>
                <a:cs typeface="Avenir Medium" charset="0"/>
              </a:rPr>
              <a:t>We’d better put them in the washing machine</a:t>
            </a:r>
            <a:endParaRPr lang="en-US" sz="2400" dirty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699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e thought this would be a great day"/>
          <p:cNvSpPr/>
          <p:nvPr/>
        </p:nvSpPr>
        <p:spPr>
          <a:xfrm>
            <a:off x="989329" y="5338718"/>
            <a:ext cx="10239214" cy="1104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So we closed our eyes and picked one </a:t>
            </a:r>
            <a:r>
              <a:rPr lang="mr-IN" sz="3000" dirty="0" smtClean="0">
                <a:latin typeface="Avenir Medium" charset="0"/>
                <a:ea typeface="Avenir Medium" charset="0"/>
                <a:cs typeface="Avenir Medium" charset="0"/>
              </a:rPr>
              <a:t>–</a:t>
            </a:r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 “</a:t>
            </a:r>
            <a:r>
              <a:rPr lang="en-GB" sz="3000" dirty="0" err="1" smtClean="0">
                <a:latin typeface="Avenir Medium" charset="0"/>
                <a:ea typeface="Avenir Medium" charset="0"/>
                <a:cs typeface="Avenir Medium" charset="0"/>
              </a:rPr>
              <a:t>Clenz</a:t>
            </a:r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”.</a:t>
            </a:r>
            <a:endParaRPr lang="en-US" sz="3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8" name="We thought this would be a great day"/>
          <p:cNvSpPr/>
          <p:nvPr/>
        </p:nvSpPr>
        <p:spPr>
          <a:xfrm>
            <a:off x="989329" y="5338717"/>
            <a:ext cx="10239214" cy="1104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The writing on the bottles and the boxes said </a:t>
            </a:r>
            <a:r>
              <a:rPr lang="en-GB" sz="3200" dirty="0" smtClean="0">
                <a:latin typeface="Avenir Medium" charset="0"/>
                <a:ea typeface="Avenir Medium" charset="0"/>
                <a:cs typeface="Avenir Medium" charset="0"/>
              </a:rPr>
              <a:t>‘</a:t>
            </a:r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the best’ </a:t>
            </a:r>
            <a:r>
              <a:rPr lang="mr-IN" sz="3000" dirty="0" smtClean="0">
                <a:latin typeface="Avenir Medium" charset="0"/>
                <a:ea typeface="Avenir Medium" charset="0"/>
                <a:cs typeface="Avenir Medium" charset="0"/>
              </a:rPr>
              <a:t>–</a:t>
            </a:r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 just like on the telly.</a:t>
            </a:r>
            <a:endParaRPr lang="en-US" sz="3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6" name="We thought this would be a great day"/>
          <p:cNvSpPr/>
          <p:nvPr/>
        </p:nvSpPr>
        <p:spPr>
          <a:xfrm>
            <a:off x="989327" y="5338717"/>
            <a:ext cx="10239216" cy="1104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What should we use?</a:t>
            </a:r>
            <a:endParaRPr lang="en-US" sz="3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I know!"/>
          <p:cNvSpPr txBox="1"/>
          <p:nvPr/>
        </p:nvSpPr>
        <p:spPr>
          <a:xfrm>
            <a:off x="9592841" y="485454"/>
            <a:ext cx="1704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Medium" charset="0"/>
                <a:ea typeface="Avenir Medium" charset="0"/>
                <a:cs typeface="Avenir Medium" charset="0"/>
              </a:rPr>
              <a:t>So does this one</a:t>
            </a:r>
            <a:endParaRPr lang="en-US" sz="24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7" name="I know!"/>
          <p:cNvSpPr txBox="1"/>
          <p:nvPr/>
        </p:nvSpPr>
        <p:spPr>
          <a:xfrm>
            <a:off x="3922399" y="638036"/>
            <a:ext cx="308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Medium" charset="0"/>
                <a:ea typeface="Avenir Medium" charset="0"/>
                <a:cs typeface="Avenir Medium" charset="0"/>
              </a:rPr>
              <a:t>This one cleans clothes</a:t>
            </a:r>
            <a:endParaRPr lang="en-US" sz="2400" dirty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52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6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e thought this would be a great day"/>
          <p:cNvSpPr/>
          <p:nvPr/>
        </p:nvSpPr>
        <p:spPr>
          <a:xfrm>
            <a:off x="1628274" y="5339136"/>
            <a:ext cx="8935453" cy="1104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We’d seen the adverts, and Mum washed our jumpers with </a:t>
            </a:r>
            <a:r>
              <a:rPr lang="en-GB" sz="3000" dirty="0" err="1" smtClean="0">
                <a:latin typeface="Avenir Medium" charset="0"/>
                <a:ea typeface="Avenir Medium" charset="0"/>
                <a:cs typeface="Avenir Medium" charset="0"/>
              </a:rPr>
              <a:t>Clenz</a:t>
            </a:r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, so it must be okay </a:t>
            </a:r>
            <a:endParaRPr lang="en-US" sz="3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5" name="I know!"/>
          <p:cNvSpPr txBox="1"/>
          <p:nvPr/>
        </p:nvSpPr>
        <p:spPr>
          <a:xfrm>
            <a:off x="4813966" y="570131"/>
            <a:ext cx="428324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Avenir Medium" charset="0"/>
                <a:ea typeface="Avenir Medium" charset="0"/>
                <a:cs typeface="Avenir Medium" charset="0"/>
              </a:rPr>
              <a:t>I put one of our Freddie’s shirts in </a:t>
            </a:r>
            <a:r>
              <a:rPr lang="en-US" sz="2100" dirty="0" err="1" smtClean="0">
                <a:latin typeface="Avenir Medium" charset="0"/>
                <a:ea typeface="Avenir Medium" charset="0"/>
                <a:cs typeface="Avenir Medium" charset="0"/>
              </a:rPr>
              <a:t>Clenz</a:t>
            </a:r>
            <a:r>
              <a:rPr lang="en-US" sz="2100" dirty="0" smtClean="0">
                <a:latin typeface="Avenir Medium" charset="0"/>
                <a:ea typeface="Avenir Medium" charset="0"/>
                <a:cs typeface="Avenir Medium" charset="0"/>
              </a:rPr>
              <a:t> and one in a leading brand of soap powder</a:t>
            </a:r>
            <a:r>
              <a:rPr lang="mr-IN" sz="2100" dirty="0" smtClean="0">
                <a:latin typeface="Avenir Medium" charset="0"/>
                <a:ea typeface="Avenir Medium" charset="0"/>
                <a:cs typeface="Avenir Medium" charset="0"/>
              </a:rPr>
              <a:t>…</a:t>
            </a:r>
            <a:endParaRPr lang="en-US" sz="2100" dirty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58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e thought this would be a great day"/>
          <p:cNvSpPr/>
          <p:nvPr/>
        </p:nvSpPr>
        <p:spPr>
          <a:xfrm>
            <a:off x="2009274" y="5339136"/>
            <a:ext cx="8173452" cy="1104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We were pretty pleased with ourselves, we hadn’t needed Sam’s help once!</a:t>
            </a:r>
            <a:endParaRPr lang="en-US" sz="3000" dirty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20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 know!"/>
          <p:cNvSpPr txBox="1"/>
          <p:nvPr/>
        </p:nvSpPr>
        <p:spPr>
          <a:xfrm>
            <a:off x="8049794" y="3717220"/>
            <a:ext cx="2855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venir Medium" charset="0"/>
                <a:ea typeface="Avenir Medium" charset="0"/>
                <a:cs typeface="Avenir Medium" charset="0"/>
              </a:rPr>
              <a:t>We’ve no time for jokes Cal, look at this mess!</a:t>
            </a:r>
            <a:endParaRPr lang="en-US" sz="22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7" name="I know!"/>
          <p:cNvSpPr txBox="1"/>
          <p:nvPr/>
        </p:nvSpPr>
        <p:spPr>
          <a:xfrm>
            <a:off x="3250637" y="525342"/>
            <a:ext cx="1836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venir Medium" charset="0"/>
                <a:ea typeface="Avenir Medium" charset="0"/>
                <a:cs typeface="Avenir Medium" charset="0"/>
              </a:rPr>
              <a:t>Gadzooks </a:t>
            </a:r>
            <a:r>
              <a:rPr lang="en-US" sz="2000" dirty="0" err="1" smtClean="0">
                <a:latin typeface="Avenir Medium" charset="0"/>
                <a:ea typeface="Avenir Medium" charset="0"/>
                <a:cs typeface="Avenir Medium" charset="0"/>
              </a:rPr>
              <a:t>Batwoman</a:t>
            </a:r>
            <a:r>
              <a:rPr lang="en-US" sz="2000" dirty="0" smtClean="0">
                <a:latin typeface="Avenir Medium" charset="0"/>
                <a:ea typeface="Avenir Medium" charset="0"/>
                <a:cs typeface="Avenir Medium" charset="0"/>
              </a:rPr>
              <a:t>!</a:t>
            </a:r>
            <a:endParaRPr lang="en-US" sz="2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10" name="We thought this would be a great day"/>
          <p:cNvSpPr/>
          <p:nvPr/>
        </p:nvSpPr>
        <p:spPr>
          <a:xfrm>
            <a:off x="676458" y="5338717"/>
            <a:ext cx="10839083" cy="1104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and the kitchen tops were still covered in flour</a:t>
            </a:r>
            <a:r>
              <a:rPr lang="mr-IN" sz="3000" dirty="0" smtClean="0">
                <a:latin typeface="Avenir Medium" charset="0"/>
                <a:ea typeface="Avenir Medium" charset="0"/>
                <a:cs typeface="Avenir Medium" charset="0"/>
              </a:rPr>
              <a:t>…</a:t>
            </a:r>
            <a:endParaRPr lang="en-US" sz="3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6" name="We thought this would be a great day" hidden="1"/>
          <p:cNvSpPr/>
          <p:nvPr/>
        </p:nvSpPr>
        <p:spPr>
          <a:xfrm>
            <a:off x="676459" y="5338718"/>
            <a:ext cx="10839083" cy="1104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3200" dirty="0" smtClean="0">
                <a:latin typeface="Blambot Casual" charset="0"/>
                <a:ea typeface="Blambot Casual" charset="0"/>
                <a:cs typeface="Blambot Casual" charset="0"/>
              </a:rPr>
              <a:t>The kitchen floor looked worse than when we started</a:t>
            </a:r>
            <a:r>
              <a:rPr lang="en-GB" sz="3200" smtClean="0">
                <a:latin typeface="Blambot Casual" charset="0"/>
                <a:ea typeface="Blambot Casual" charset="0"/>
                <a:cs typeface="Blambot Casual" charset="0"/>
              </a:rPr>
              <a:t>, </a:t>
            </a:r>
            <a:endParaRPr lang="en-US" sz="3200" dirty="0">
              <a:latin typeface="Blambot Casual" charset="0"/>
              <a:ea typeface="Blambot Casual" charset="0"/>
              <a:cs typeface="Blambot Casu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93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um and I were bored..."/>
          <p:cNvSpPr/>
          <p:nvPr/>
        </p:nvSpPr>
        <p:spPr>
          <a:xfrm>
            <a:off x="3177571" y="5584386"/>
            <a:ext cx="5753687" cy="7737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US" sz="3000" dirty="0" err="1" smtClean="0">
                <a:latin typeface="Avenir Medium" charset="0"/>
                <a:ea typeface="Avenir Medium" charset="0"/>
                <a:cs typeface="Avenir Medium" charset="0"/>
              </a:rPr>
              <a:t>Callum</a:t>
            </a:r>
            <a:r>
              <a:rPr lang="en-US" sz="3000" dirty="0" smtClean="0">
                <a:latin typeface="Avenir Medium" charset="0"/>
                <a:ea typeface="Avenir Medium" charset="0"/>
                <a:cs typeface="Avenir Medium" charset="0"/>
              </a:rPr>
              <a:t> and I were bored</a:t>
            </a:r>
            <a:r>
              <a:rPr lang="mr-IN" sz="3000" dirty="0" smtClean="0">
                <a:latin typeface="Avenir Medium" charset="0"/>
                <a:ea typeface="Avenir Medium" charset="0"/>
                <a:cs typeface="Avenir Medium" charset="0"/>
              </a:rPr>
              <a:t>…</a:t>
            </a:r>
            <a:endParaRPr lang="en-US" sz="3000" dirty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160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e thought this would be a great day"/>
          <p:cNvSpPr/>
          <p:nvPr/>
        </p:nvSpPr>
        <p:spPr>
          <a:xfrm>
            <a:off x="1935079" y="5339136"/>
            <a:ext cx="8321842" cy="1104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We had to be quick, dad wouldn’t be long</a:t>
            </a:r>
            <a:endParaRPr lang="en-US" sz="3000" dirty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95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e thought this would be a great day"/>
          <p:cNvSpPr/>
          <p:nvPr/>
        </p:nvSpPr>
        <p:spPr>
          <a:xfrm>
            <a:off x="2282992" y="5339136"/>
            <a:ext cx="7626016" cy="1104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Did Cal have to step back</a:t>
            </a:r>
            <a:r>
              <a:rPr lang="en-GB" sz="3000" i="1" dirty="0" smtClean="0">
                <a:latin typeface="Avenir Medium Oblique" charset="0"/>
                <a:ea typeface="Avenir Medium Oblique" charset="0"/>
                <a:cs typeface="Avenir Medium Oblique" charset="0"/>
              </a:rPr>
              <a:t> just </a:t>
            </a:r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then?</a:t>
            </a:r>
            <a:endParaRPr lang="en-US" sz="3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I know!"/>
          <p:cNvSpPr txBox="1"/>
          <p:nvPr/>
        </p:nvSpPr>
        <p:spPr>
          <a:xfrm>
            <a:off x="3384259" y="389049"/>
            <a:ext cx="4412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venir Medium" charset="0"/>
                <a:ea typeface="Avenir Medium" charset="0"/>
                <a:cs typeface="Avenir Medium" charset="0"/>
              </a:rPr>
              <a:t>O-oh</a:t>
            </a:r>
            <a:r>
              <a:rPr lang="mr-IN" sz="4800" dirty="0" smtClean="0">
                <a:latin typeface="Avenir Medium" charset="0"/>
                <a:ea typeface="Avenir Medium" charset="0"/>
                <a:cs typeface="Avenir Medium" charset="0"/>
              </a:rPr>
              <a:t>…</a:t>
            </a:r>
            <a:endParaRPr lang="en-US" sz="48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I’ll get some cream to go with the pies.&#10;I’ll get some cream to go with the pies.&#10;"/>
          <p:cNvSpPr txBox="1"/>
          <p:nvPr/>
        </p:nvSpPr>
        <p:spPr>
          <a:xfrm>
            <a:off x="3200146" y="333172"/>
            <a:ext cx="4611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>this scouring stuff scratches the</a:t>
            </a:r>
            <a:r>
              <a:rPr lang="mr-IN" sz="2800" dirty="0" smtClean="0">
                <a:latin typeface="Avenir Medium" charset="0"/>
                <a:ea typeface="Avenir Medium" charset="0"/>
                <a:cs typeface="Avenir Medium" charset="0"/>
              </a:rPr>
              <a:t>…</a:t>
            </a:r>
            <a:endParaRPr lang="en-US" sz="28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7" name="Oooh!"/>
          <p:cNvSpPr txBox="1"/>
          <p:nvPr/>
        </p:nvSpPr>
        <p:spPr>
          <a:xfrm>
            <a:off x="3200146" y="333172"/>
            <a:ext cx="4607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venir Medium" charset="0"/>
                <a:ea typeface="Avenir Medium" charset="0"/>
                <a:cs typeface="Avenir Medium" charset="0"/>
              </a:rPr>
              <a:t>a</a:t>
            </a:r>
            <a:r>
              <a:rPr lang="en-US" sz="5400" dirty="0" err="1" smtClean="0">
                <a:latin typeface="Avenir Medium" charset="0"/>
                <a:ea typeface="Avenir Medium" charset="0"/>
                <a:cs typeface="Avenir Medium" charset="0"/>
              </a:rPr>
              <a:t>aaaagh</a:t>
            </a:r>
            <a:r>
              <a:rPr lang="en-US" sz="5400" dirty="0" smtClean="0">
                <a:latin typeface="Avenir Medium" charset="0"/>
                <a:ea typeface="Avenir Medium" charset="0"/>
                <a:cs typeface="Avenir Medium" charset="0"/>
              </a:rPr>
              <a:t>!</a:t>
            </a:r>
            <a:endParaRPr lang="en-US" sz="5400" dirty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9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73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kay kids!"/>
          <p:cNvSpPr txBox="1"/>
          <p:nvPr/>
        </p:nvSpPr>
        <p:spPr>
          <a:xfrm>
            <a:off x="6400797" y="809934"/>
            <a:ext cx="247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Okay kids!</a:t>
            </a:r>
            <a:endParaRPr lang="en-US" sz="36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13" name="Let's bake some mince-pies for mum"/>
          <p:cNvSpPr txBox="1"/>
          <p:nvPr/>
        </p:nvSpPr>
        <p:spPr>
          <a:xfrm>
            <a:off x="5994398" y="486768"/>
            <a:ext cx="32924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Avenir Medium" charset="0"/>
                <a:ea typeface="Avenir Medium" charset="0"/>
                <a:cs typeface="Avenir Medium" charset="0"/>
              </a:rPr>
              <a:t>Let’s bake</a:t>
            </a:r>
          </a:p>
          <a:p>
            <a:pPr algn="ctr"/>
            <a:r>
              <a:rPr lang="en-US" sz="2600" dirty="0" smtClean="0">
                <a:latin typeface="Avenir Medium" charset="0"/>
                <a:ea typeface="Avenir Medium" charset="0"/>
                <a:cs typeface="Avenir Medium" charset="0"/>
              </a:rPr>
              <a:t>some mince-pies</a:t>
            </a:r>
          </a:p>
          <a:p>
            <a:pPr algn="ctr"/>
            <a:r>
              <a:rPr lang="en-US" sz="2600" dirty="0" smtClean="0">
                <a:latin typeface="Avenir Medium" charset="0"/>
                <a:ea typeface="Avenir Medium" charset="0"/>
                <a:cs typeface="Avenir Medium" charset="0"/>
              </a:rPr>
              <a:t>for mum</a:t>
            </a:r>
            <a:endParaRPr lang="en-US" sz="2600" dirty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92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um and I were bored..."/>
          <p:cNvSpPr/>
          <p:nvPr/>
        </p:nvSpPr>
        <p:spPr>
          <a:xfrm>
            <a:off x="2252133" y="5431988"/>
            <a:ext cx="7604564" cy="1104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Dad should have known that nothing would drag Sam from her music</a:t>
            </a:r>
            <a:r>
              <a:rPr lang="mr-IN" sz="3000" dirty="0" smtClean="0">
                <a:latin typeface="Avenir Medium" charset="0"/>
                <a:ea typeface="Avenir Medium" charset="0"/>
                <a:cs typeface="Avenir Medium" charset="0"/>
              </a:rPr>
              <a:t>…</a:t>
            </a:r>
            <a:endParaRPr lang="en-US" sz="3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1351" y="808569"/>
            <a:ext cx="2421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Medium" charset="0"/>
                <a:ea typeface="Avenir Medium" charset="0"/>
                <a:cs typeface="Avenir Medium" charset="0"/>
              </a:rPr>
              <a:t>Do you want</a:t>
            </a:r>
          </a:p>
          <a:p>
            <a:r>
              <a:rPr lang="en-US" sz="2400" dirty="0" smtClean="0">
                <a:latin typeface="Avenir Medium" charset="0"/>
                <a:ea typeface="Avenir Medium" charset="0"/>
                <a:cs typeface="Avenir Medium" charset="0"/>
              </a:rPr>
              <a:t>to help Sam?</a:t>
            </a:r>
            <a:endParaRPr lang="en-US" sz="24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70798" y="3484035"/>
            <a:ext cx="116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Medium" charset="0"/>
                <a:ea typeface="Avenir Medium" charset="0"/>
                <a:cs typeface="Avenir Medium" charset="0"/>
              </a:rPr>
              <a:t>Uh?</a:t>
            </a:r>
            <a:endParaRPr lang="en-US" sz="2400" dirty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59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d let us get away with far more than mum did"/>
          <p:cNvSpPr/>
          <p:nvPr/>
        </p:nvSpPr>
        <p:spPr>
          <a:xfrm>
            <a:off x="2084297" y="5431987"/>
            <a:ext cx="7940236" cy="1104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Dad let us get away with far more than mum did.</a:t>
            </a:r>
            <a:endParaRPr lang="en-US" sz="3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5" name="We thought this would be a great day"/>
          <p:cNvSpPr/>
          <p:nvPr/>
        </p:nvSpPr>
        <p:spPr>
          <a:xfrm>
            <a:off x="2084297" y="5431987"/>
            <a:ext cx="7940236" cy="1104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We thought this would be a great day.</a:t>
            </a:r>
            <a:endParaRPr lang="en-US" sz="3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2" name="Hey, stop it!"/>
          <p:cNvSpPr txBox="1"/>
          <p:nvPr/>
        </p:nvSpPr>
        <p:spPr>
          <a:xfrm>
            <a:off x="3548284" y="719669"/>
            <a:ext cx="325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Hey, stop it!</a:t>
            </a:r>
            <a:endParaRPr lang="en-US" sz="36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8" name="Dry your hands and come and look at the recipe"/>
          <p:cNvSpPr txBox="1"/>
          <p:nvPr/>
        </p:nvSpPr>
        <p:spPr>
          <a:xfrm>
            <a:off x="3433984" y="442669"/>
            <a:ext cx="2973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Medium" charset="0"/>
                <a:ea typeface="Avenir Medium" charset="0"/>
                <a:cs typeface="Avenir Medium" charset="0"/>
              </a:rPr>
              <a:t>Dry your hands and come and look at the recipe.</a:t>
            </a:r>
            <a:endParaRPr lang="en-US" sz="2400" dirty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101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hat's in that stuff dad?"/>
          <p:cNvSpPr txBox="1"/>
          <p:nvPr/>
        </p:nvSpPr>
        <p:spPr>
          <a:xfrm>
            <a:off x="2446461" y="589994"/>
            <a:ext cx="3793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Medium" charset="0"/>
                <a:ea typeface="Avenir Medium" charset="0"/>
                <a:cs typeface="Avenir Medium" charset="0"/>
              </a:rPr>
              <a:t>What’s in</a:t>
            </a:r>
          </a:p>
          <a:p>
            <a:pPr algn="ctr"/>
            <a:r>
              <a:rPr lang="en-US" sz="2400" dirty="0" smtClean="0">
                <a:latin typeface="Avenir Medium" charset="0"/>
                <a:ea typeface="Avenir Medium" charset="0"/>
                <a:cs typeface="Avenir Medium" charset="0"/>
              </a:rPr>
              <a:t>that stuff dad?</a:t>
            </a:r>
            <a:endParaRPr lang="en-US" sz="24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5" name="It's really sticky."/>
          <p:cNvSpPr txBox="1"/>
          <p:nvPr/>
        </p:nvSpPr>
        <p:spPr>
          <a:xfrm>
            <a:off x="3045717" y="800059"/>
            <a:ext cx="2727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venir Medium" charset="0"/>
                <a:ea typeface="Avenir Medium" charset="0"/>
                <a:cs typeface="Avenir Medium" charset="0"/>
              </a:rPr>
              <a:t>It’s really sticky.</a:t>
            </a:r>
            <a:endParaRPr lang="en-US" sz="2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6" name="Yuck!!"/>
          <p:cNvSpPr txBox="1"/>
          <p:nvPr/>
        </p:nvSpPr>
        <p:spPr>
          <a:xfrm>
            <a:off x="3169700" y="676948"/>
            <a:ext cx="247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Yuck!!</a:t>
            </a:r>
            <a:endParaRPr lang="en-US" sz="36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3442" y="615394"/>
            <a:ext cx="2433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venir Medium" charset="0"/>
                <a:ea typeface="Avenir Medium" charset="0"/>
                <a:cs typeface="Avenir Medium" charset="0"/>
              </a:rPr>
              <a:t>Close the oven door behind me, </a:t>
            </a:r>
            <a:r>
              <a:rPr lang="en-US" dirty="0" err="1" smtClean="0">
                <a:latin typeface="Avenir Medium" charset="0"/>
                <a:ea typeface="Avenir Medium" charset="0"/>
                <a:cs typeface="Avenir Medium" charset="0"/>
              </a:rPr>
              <a:t>Sita</a:t>
            </a:r>
            <a:r>
              <a:rPr lang="en-US" dirty="0" smtClean="0">
                <a:latin typeface="Avenir Medium" charset="0"/>
                <a:ea typeface="Avenir Medium" charset="0"/>
                <a:cs typeface="Avenir Medium" charset="0"/>
              </a:rPr>
              <a:t>.</a:t>
            </a:r>
            <a:endParaRPr lang="en-US" dirty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01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 know!"/>
          <p:cNvSpPr txBox="1"/>
          <p:nvPr/>
        </p:nvSpPr>
        <p:spPr>
          <a:xfrm>
            <a:off x="3407758" y="769205"/>
            <a:ext cx="234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I know!</a:t>
            </a:r>
            <a:endParaRPr lang="en-US" sz="36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I’ll get some cream to go with the pies.&#10;I’ll get some cream to go with the pies.&#10;"/>
          <p:cNvSpPr txBox="1"/>
          <p:nvPr/>
        </p:nvSpPr>
        <p:spPr>
          <a:xfrm>
            <a:off x="3204018" y="609940"/>
            <a:ext cx="2025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venir Medium" charset="0"/>
                <a:ea typeface="Avenir Medium" charset="0"/>
                <a:cs typeface="Avenir Medium" charset="0"/>
              </a:rPr>
              <a:t>I’ll get some cream to go with the pies.</a:t>
            </a:r>
            <a:endParaRPr lang="en-US" sz="2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7" name="Oooh!"/>
          <p:cNvSpPr txBox="1"/>
          <p:nvPr/>
        </p:nvSpPr>
        <p:spPr>
          <a:xfrm>
            <a:off x="7245363" y="870808"/>
            <a:ext cx="1585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venir Medium" charset="0"/>
                <a:ea typeface="Avenir Medium" charset="0"/>
                <a:cs typeface="Avenir Medium" charset="0"/>
              </a:rPr>
              <a:t>Oooh</a:t>
            </a:r>
            <a:r>
              <a:rPr lang="en-US" sz="3600" dirty="0">
                <a:latin typeface="Avenir Medium" charset="0"/>
                <a:ea typeface="Avenir Medium" charset="0"/>
                <a:cs typeface="Avenir Medium" charset="0"/>
              </a:rPr>
              <a:t>!</a:t>
            </a:r>
          </a:p>
        </p:txBody>
      </p:sp>
      <p:sp>
        <p:nvSpPr>
          <p:cNvPr id="10" name="Get that squirty stuff, it’s ace!"/>
          <p:cNvSpPr txBox="1"/>
          <p:nvPr/>
        </p:nvSpPr>
        <p:spPr>
          <a:xfrm>
            <a:off x="7092297" y="686141"/>
            <a:ext cx="1751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venir Medium" charset="0"/>
                <a:ea typeface="Avenir Medium" charset="0"/>
                <a:cs typeface="Avenir Medium" charset="0"/>
              </a:rPr>
              <a:t>Get that </a:t>
            </a:r>
            <a:r>
              <a:rPr lang="en-US" sz="2000" dirty="0" err="1" smtClean="0">
                <a:latin typeface="Avenir Medium" charset="0"/>
                <a:ea typeface="Avenir Medium" charset="0"/>
                <a:cs typeface="Avenir Medium" charset="0"/>
              </a:rPr>
              <a:t>squirty</a:t>
            </a:r>
            <a:r>
              <a:rPr lang="en-US" sz="2000" dirty="0" smtClean="0">
                <a:latin typeface="Avenir Medium" charset="0"/>
                <a:ea typeface="Avenir Medium" charset="0"/>
                <a:cs typeface="Avenir Medium" charset="0"/>
              </a:rPr>
              <a:t> stuff, it’s ace!</a:t>
            </a:r>
            <a:endParaRPr lang="en-US" sz="2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13" name="No, get proper cream."/>
          <p:cNvSpPr txBox="1"/>
          <p:nvPr/>
        </p:nvSpPr>
        <p:spPr>
          <a:xfrm>
            <a:off x="4359436" y="4296311"/>
            <a:ext cx="2528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venir Medium" charset="0"/>
                <a:ea typeface="Avenir Medium" charset="0"/>
                <a:cs typeface="Avenir Medium" charset="0"/>
              </a:rPr>
              <a:t>No, get proper cream.</a:t>
            </a:r>
            <a:endParaRPr lang="en-US" sz="2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14" name="P L E A S E !"/>
          <p:cNvSpPr txBox="1"/>
          <p:nvPr/>
        </p:nvSpPr>
        <p:spPr>
          <a:xfrm>
            <a:off x="4599426" y="4401344"/>
            <a:ext cx="2264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>P L E A S E !</a:t>
            </a:r>
            <a:endParaRPr lang="en-US" sz="2800" dirty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00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 know!"/>
          <p:cNvSpPr txBox="1"/>
          <p:nvPr/>
        </p:nvSpPr>
        <p:spPr>
          <a:xfrm>
            <a:off x="6132042" y="686470"/>
            <a:ext cx="25472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>While I’m gone, start tidying up</a:t>
            </a:r>
            <a:endParaRPr lang="en-US" sz="28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6" name="We thought this would be a great day"/>
          <p:cNvSpPr/>
          <p:nvPr/>
        </p:nvSpPr>
        <p:spPr>
          <a:xfrm>
            <a:off x="3303782" y="5339136"/>
            <a:ext cx="5584436" cy="1104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There had to be a catch</a:t>
            </a:r>
            <a:r>
              <a:rPr lang="mr-IN" sz="3000" dirty="0" smtClean="0">
                <a:latin typeface="Avenir Medium" charset="0"/>
                <a:ea typeface="Avenir Medium" charset="0"/>
                <a:cs typeface="Avenir Medium" charset="0"/>
              </a:rPr>
              <a:t>…</a:t>
            </a:r>
            <a:endParaRPr lang="en-US" sz="3000" dirty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05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 know!"/>
          <p:cNvSpPr txBox="1"/>
          <p:nvPr/>
        </p:nvSpPr>
        <p:spPr>
          <a:xfrm>
            <a:off x="6667501" y="2192604"/>
            <a:ext cx="1955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latin typeface="Avenir Medium" charset="0"/>
                <a:ea typeface="Avenir Medium" charset="0"/>
                <a:cs typeface="Avenir Medium" charset="0"/>
              </a:rPr>
              <a:t>Sam, keep an eye on those two while</a:t>
            </a:r>
          </a:p>
          <a:p>
            <a:pPr algn="ctr"/>
            <a:r>
              <a:rPr lang="en-US" sz="2100" dirty="0" smtClean="0">
                <a:latin typeface="Avenir Medium" charset="0"/>
                <a:ea typeface="Avenir Medium" charset="0"/>
                <a:cs typeface="Avenir Medium" charset="0"/>
              </a:rPr>
              <a:t>I’m out</a:t>
            </a:r>
            <a:endParaRPr lang="en-US" sz="21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6" name="We thought this would be a great day"/>
          <p:cNvSpPr/>
          <p:nvPr/>
        </p:nvSpPr>
        <p:spPr>
          <a:xfrm>
            <a:off x="2107769" y="5339136"/>
            <a:ext cx="7976462" cy="11042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/>
            <a:r>
              <a:rPr lang="en-GB" sz="3000" dirty="0" smtClean="0">
                <a:latin typeface="Avenir Medium" charset="0"/>
                <a:ea typeface="Avenir Medium" charset="0"/>
                <a:cs typeface="Avenir Medium" charset="0"/>
              </a:rPr>
              <a:t>At least Sam wouldn’t bother us, but</a:t>
            </a:r>
            <a:r>
              <a:rPr lang="mr-IN" sz="3000" dirty="0" smtClean="0">
                <a:latin typeface="Avenir Medium" charset="0"/>
                <a:ea typeface="Avenir Medium" charset="0"/>
                <a:cs typeface="Avenir Medium" charset="0"/>
              </a:rPr>
              <a:t>…</a:t>
            </a:r>
            <a:endParaRPr lang="en-US" sz="30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7" name="I know!"/>
          <p:cNvSpPr txBox="1"/>
          <p:nvPr/>
        </p:nvSpPr>
        <p:spPr>
          <a:xfrm>
            <a:off x="4796988" y="4453309"/>
            <a:ext cx="254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Medium" charset="0"/>
                <a:ea typeface="Avenir Medium" charset="0"/>
                <a:cs typeface="Avenir Medium" charset="0"/>
              </a:rPr>
              <a:t>Okay</a:t>
            </a:r>
            <a:endParaRPr lang="en-US" sz="2400" dirty="0"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8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475</Words>
  <Application>Microsoft Office PowerPoint</Application>
  <PresentationFormat>Custom</PresentationFormat>
  <Paragraphs>72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Kitchen Chaos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Kitchen Chaos!</dc:title>
  <dc:creator>Amy Jeffrey</dc:creator>
  <cp:lastModifiedBy>Joy Parvin</cp:lastModifiedBy>
  <cp:revision>62</cp:revision>
  <dcterms:created xsi:type="dcterms:W3CDTF">2016-09-09T09:36:25Z</dcterms:created>
  <dcterms:modified xsi:type="dcterms:W3CDTF">2017-02-15T13:09:01Z</dcterms:modified>
</cp:coreProperties>
</file>